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2"/>
  </p:sldMasterIdLst>
  <p:notesMasterIdLst>
    <p:notesMasterId r:id="rId83"/>
  </p:notesMasterIdLst>
  <p:handoutMasterIdLst>
    <p:handoutMasterId r:id="rId84"/>
  </p:handoutMasterIdLst>
  <p:sldIdLst>
    <p:sldId id="314" r:id="rId3"/>
    <p:sldId id="265" r:id="rId4"/>
    <p:sldId id="397" r:id="rId5"/>
    <p:sldId id="310" r:id="rId6"/>
    <p:sldId id="326" r:id="rId7"/>
    <p:sldId id="321" r:id="rId8"/>
    <p:sldId id="327" r:id="rId9"/>
    <p:sldId id="328" r:id="rId10"/>
    <p:sldId id="329" r:id="rId11"/>
    <p:sldId id="330" r:id="rId12"/>
    <p:sldId id="322" r:id="rId13"/>
    <p:sldId id="395" r:id="rId14"/>
    <p:sldId id="332" r:id="rId15"/>
    <p:sldId id="331" r:id="rId16"/>
    <p:sldId id="333" r:id="rId17"/>
    <p:sldId id="334" r:id="rId18"/>
    <p:sldId id="335" r:id="rId19"/>
    <p:sldId id="336" r:id="rId20"/>
    <p:sldId id="396" r:id="rId21"/>
    <p:sldId id="312" r:id="rId22"/>
    <p:sldId id="337" r:id="rId23"/>
    <p:sldId id="342" r:id="rId24"/>
    <p:sldId id="343" r:id="rId25"/>
    <p:sldId id="344" r:id="rId26"/>
    <p:sldId id="345" r:id="rId27"/>
    <p:sldId id="347" r:id="rId28"/>
    <p:sldId id="346" r:id="rId29"/>
    <p:sldId id="338" r:id="rId30"/>
    <p:sldId id="339" r:id="rId31"/>
    <p:sldId id="340" r:id="rId32"/>
    <p:sldId id="341" r:id="rId33"/>
    <p:sldId id="348" r:id="rId34"/>
    <p:sldId id="349" r:id="rId35"/>
    <p:sldId id="350" r:id="rId36"/>
    <p:sldId id="351" r:id="rId37"/>
    <p:sldId id="352" r:id="rId38"/>
    <p:sldId id="373" r:id="rId39"/>
    <p:sldId id="370" r:id="rId40"/>
    <p:sldId id="354" r:id="rId41"/>
    <p:sldId id="355" r:id="rId42"/>
    <p:sldId id="356" r:id="rId43"/>
    <p:sldId id="357" r:id="rId44"/>
    <p:sldId id="364" r:id="rId45"/>
    <p:sldId id="358" r:id="rId46"/>
    <p:sldId id="359" r:id="rId47"/>
    <p:sldId id="360" r:id="rId48"/>
    <p:sldId id="361" r:id="rId49"/>
    <p:sldId id="362" r:id="rId50"/>
    <p:sldId id="363" r:id="rId51"/>
    <p:sldId id="390" r:id="rId52"/>
    <p:sldId id="391" r:id="rId53"/>
    <p:sldId id="392" r:id="rId54"/>
    <p:sldId id="393" r:id="rId55"/>
    <p:sldId id="394" r:id="rId56"/>
    <p:sldId id="365" r:id="rId57"/>
    <p:sldId id="366" r:id="rId58"/>
    <p:sldId id="367" r:id="rId59"/>
    <p:sldId id="372" r:id="rId60"/>
    <p:sldId id="368" r:id="rId61"/>
    <p:sldId id="369" r:id="rId62"/>
    <p:sldId id="371" r:id="rId63"/>
    <p:sldId id="374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23" r:id="rId74"/>
    <p:sldId id="320" r:id="rId75"/>
    <p:sldId id="313" r:id="rId76"/>
    <p:sldId id="385" r:id="rId77"/>
    <p:sldId id="384" r:id="rId78"/>
    <p:sldId id="386" r:id="rId79"/>
    <p:sldId id="387" r:id="rId80"/>
    <p:sldId id="388" r:id="rId81"/>
    <p:sldId id="389" r:id="rId82"/>
  </p:sldIdLst>
  <p:sldSz cx="12188825" cy="6858000"/>
  <p:notesSz cx="6858000" cy="9144000"/>
  <p:embeddedFontLst>
    <p:embeddedFont>
      <p:font typeface="Corbel" panose="020B0503020204020204" pitchFamily="34" charset="0"/>
      <p:regular r:id="rId85"/>
      <p:bold r:id="rId86"/>
      <p:italic r:id="rId87"/>
      <p:boldItalic r:id="rId88"/>
    </p:embeddedFont>
    <p:embeddedFont>
      <p:font typeface="Calibri Light" panose="020F0302020204030204" pitchFamily="34" charset="0"/>
      <p:regular r:id="rId89"/>
      <p: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</p:embeddedFontLst>
  <p:custDataLst>
    <p:tags r:id="rId9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95480" autoAdjust="0"/>
  </p:normalViewPr>
  <p:slideViewPr>
    <p:cSldViewPr showGuides="1">
      <p:cViewPr varScale="1">
        <p:scale>
          <a:sx n="107" d="100"/>
          <a:sy n="107" d="100"/>
        </p:scale>
        <p:origin x="138" y="306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198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handoutMaster" Target="handoutMasters/handoutMaster1.xml"/><Relationship Id="rId89" Type="http://schemas.openxmlformats.org/officeDocument/2006/relationships/font" Target="fonts/font5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font" Target="fonts/font6.fntdata"/><Relationship Id="rId95" Type="http://schemas.openxmlformats.org/officeDocument/2006/relationships/tags" Target="tags/tag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font" Target="fonts/font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4.fntdata"/><Relationship Id="rId91" Type="http://schemas.openxmlformats.org/officeDocument/2006/relationships/font" Target="fonts/font7.fntdata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2.fntdata"/><Relationship Id="rId94" Type="http://schemas.openxmlformats.org/officeDocument/2006/relationships/font" Target="fonts/font10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8.fntdata"/><Relationship Id="rId2" Type="http://schemas.openxmlformats.org/officeDocument/2006/relationships/slideMaster" Target="slideMasters/slideMaster1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3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9.fntdata"/><Relationship Id="rId9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B986F71-3126-4196-BD30-74AEDC39A1CA}">
      <dgm:prSet phldrT="[Text]"/>
      <dgm:spPr/>
      <dgm:t>
        <a:bodyPr/>
        <a:lstStyle/>
        <a:p>
          <a:r>
            <a:rPr lang="en-US" dirty="0" smtClean="0"/>
            <a:t>Create</a:t>
          </a:r>
          <a:endParaRPr lang="en-US" dirty="0"/>
        </a:p>
      </dgm:t>
    </dgm:pt>
    <dgm:pt modelId="{9B3CE34A-9B3E-4D5F-94E0-DFBB94FF5A03}" type="parTrans" cxnId="{1423FC72-83C7-4510-8021-28EAEA493E68}">
      <dgm:prSet/>
      <dgm:spPr/>
      <dgm:t>
        <a:bodyPr/>
        <a:lstStyle/>
        <a:p>
          <a:endParaRPr lang="en-US"/>
        </a:p>
      </dgm:t>
    </dgm:pt>
    <dgm:pt modelId="{D0B150DF-3AA4-454C-8652-25880449C422}" type="sibTrans" cxnId="{1423FC72-83C7-4510-8021-28EAEA493E68}">
      <dgm:prSet/>
      <dgm:spPr/>
      <dgm:t>
        <a:bodyPr/>
        <a:lstStyle/>
        <a:p>
          <a:endParaRPr lang="en-US"/>
        </a:p>
      </dgm:t>
    </dgm:pt>
    <dgm:pt modelId="{AB2E8498-CC81-452F-A895-08F3845AA347}">
      <dgm:prSet phldrT="[Text]"/>
      <dgm:spPr/>
      <dgm:t>
        <a:bodyPr/>
        <a:lstStyle/>
        <a:p>
          <a:r>
            <a:rPr lang="en-US" dirty="0" smtClean="0"/>
            <a:t>Gather info</a:t>
          </a:r>
          <a:endParaRPr lang="en-US" dirty="0"/>
        </a:p>
      </dgm:t>
    </dgm:pt>
    <dgm:pt modelId="{4C65E2C8-0CBB-4D8C-AD60-6B0105C62B84}" type="parTrans" cxnId="{2D5B3E3B-3EE5-4072-933E-27DF5400591C}">
      <dgm:prSet/>
      <dgm:spPr/>
      <dgm:t>
        <a:bodyPr/>
        <a:lstStyle/>
        <a:p>
          <a:endParaRPr lang="en-US"/>
        </a:p>
      </dgm:t>
    </dgm:pt>
    <dgm:pt modelId="{9A1F3304-AA9E-4FBC-89BA-9095C80E47C9}" type="sibTrans" cxnId="{2D5B3E3B-3EE5-4072-933E-27DF5400591C}">
      <dgm:prSet/>
      <dgm:spPr/>
      <dgm:t>
        <a:bodyPr/>
        <a:lstStyle/>
        <a:p>
          <a:endParaRPr lang="en-US"/>
        </a:p>
      </dgm:t>
    </dgm:pt>
    <dgm:pt modelId="{BF381BD4-48DC-48BF-8C18-C307CDD4D490}">
      <dgm:prSet phldrT="[Text]"/>
      <dgm:spPr/>
      <dgm:t>
        <a:bodyPr/>
        <a:lstStyle/>
        <a:p>
          <a:r>
            <a:rPr lang="en-US" dirty="0" smtClean="0"/>
            <a:t>Generate output</a:t>
          </a:r>
          <a:endParaRPr lang="en-US" dirty="0"/>
        </a:p>
      </dgm:t>
    </dgm:pt>
    <dgm:pt modelId="{5D881325-883F-44A1-A5FB-E01856D07A5B}" type="parTrans" cxnId="{5F9EDECD-FB20-4615-B5EC-47255B2B532F}">
      <dgm:prSet/>
      <dgm:spPr/>
      <dgm:t>
        <a:bodyPr/>
        <a:lstStyle/>
        <a:p>
          <a:endParaRPr lang="en-US"/>
        </a:p>
      </dgm:t>
    </dgm:pt>
    <dgm:pt modelId="{2C645F98-BC4B-4797-BC42-0872EA7B0575}" type="sibTrans" cxnId="{5F9EDECD-FB20-4615-B5EC-47255B2B532F}">
      <dgm:prSet/>
      <dgm:spPr/>
      <dgm:t>
        <a:bodyPr/>
        <a:lstStyle/>
        <a:p>
          <a:endParaRPr lang="en-US"/>
        </a:p>
      </dgm:t>
    </dgm:pt>
    <dgm:pt modelId="{F6D27D1B-CDCB-481F-B8FA-AB31B2A119DE}">
      <dgm:prSet phldrT="[Text]"/>
      <dgm:spPr/>
      <dgm:t>
        <a:bodyPr/>
        <a:lstStyle/>
        <a:p>
          <a:r>
            <a:rPr lang="en-US" dirty="0" smtClean="0"/>
            <a:t>Submit</a:t>
          </a:r>
          <a:endParaRPr lang="en-US" dirty="0"/>
        </a:p>
      </dgm:t>
    </dgm:pt>
    <dgm:pt modelId="{8A7BF306-8E53-4B16-9E7E-A79AE3DF6BE2}" type="parTrans" cxnId="{A63D53AC-541A-4D09-9620-8B1C8D7B91DE}">
      <dgm:prSet/>
      <dgm:spPr/>
      <dgm:t>
        <a:bodyPr/>
        <a:lstStyle/>
        <a:p>
          <a:endParaRPr lang="en-US"/>
        </a:p>
      </dgm:t>
    </dgm:pt>
    <dgm:pt modelId="{7AEB6639-3258-49E8-8B1F-B4A9C61922BE}" type="sibTrans" cxnId="{A63D53AC-541A-4D09-9620-8B1C8D7B91DE}">
      <dgm:prSet/>
      <dgm:spPr/>
      <dgm:t>
        <a:bodyPr/>
        <a:lstStyle/>
        <a:p>
          <a:endParaRPr lang="en-US"/>
        </a:p>
      </dgm:t>
    </dgm:pt>
    <dgm:pt modelId="{0B00F5A8-A0EF-4111-9D86-004317B4F49E}">
      <dgm:prSet phldrT="[Text]"/>
      <dgm:spPr/>
      <dgm:t>
        <a:bodyPr/>
        <a:lstStyle/>
        <a:p>
          <a:r>
            <a:rPr lang="en-US" dirty="0" smtClean="0"/>
            <a:t>Verify output</a:t>
          </a:r>
          <a:endParaRPr lang="en-US" dirty="0"/>
        </a:p>
      </dgm:t>
    </dgm:pt>
    <dgm:pt modelId="{EC916B99-8D26-4265-B7BE-BB461C68DA5C}" type="parTrans" cxnId="{86F910E7-C9D0-48E5-A3A3-C70127E96FC1}">
      <dgm:prSet/>
      <dgm:spPr/>
      <dgm:t>
        <a:bodyPr/>
        <a:lstStyle/>
        <a:p>
          <a:endParaRPr lang="en-US"/>
        </a:p>
      </dgm:t>
    </dgm:pt>
    <dgm:pt modelId="{CE48C676-980A-4BAC-A3C8-9ABC315DAE51}" type="sibTrans" cxnId="{86F910E7-C9D0-48E5-A3A3-C70127E96FC1}">
      <dgm:prSet/>
      <dgm:spPr/>
      <dgm:t>
        <a:bodyPr/>
        <a:lstStyle/>
        <a:p>
          <a:endParaRPr lang="en-US"/>
        </a:p>
      </dgm:t>
    </dgm:pt>
    <dgm:pt modelId="{58828492-5CEF-4AFE-95CB-5D7E6A18158B}">
      <dgm:prSet phldrT="[Text]"/>
      <dgm:spPr/>
      <dgm:t>
        <a:bodyPr/>
        <a:lstStyle/>
        <a:p>
          <a:r>
            <a:rPr lang="en-US" dirty="0" smtClean="0"/>
            <a:t>Scored</a:t>
          </a:r>
          <a:endParaRPr lang="en-US" dirty="0"/>
        </a:p>
      </dgm:t>
    </dgm:pt>
    <dgm:pt modelId="{F664BA43-1B81-496F-A04E-CE4B4A525697}" type="parTrans" cxnId="{ECE9152A-59A8-4A3A-9D34-DB38A074F636}">
      <dgm:prSet/>
      <dgm:spPr/>
      <dgm:t>
        <a:bodyPr/>
        <a:lstStyle/>
        <a:p>
          <a:endParaRPr lang="en-US"/>
        </a:p>
      </dgm:t>
    </dgm:pt>
    <dgm:pt modelId="{2D386477-EC66-449A-8D41-5F8A212C3D8E}" type="sibTrans" cxnId="{ECE9152A-59A8-4A3A-9D34-DB38A074F636}">
      <dgm:prSet/>
      <dgm:spPr/>
      <dgm:t>
        <a:bodyPr/>
        <a:lstStyle/>
        <a:p>
          <a:endParaRPr lang="en-US"/>
        </a:p>
      </dgm:t>
    </dgm:pt>
    <dgm:pt modelId="{68838C34-4D02-49F8-ADD7-BFA90D87B7EA}">
      <dgm:prSet phldrT="[Text]"/>
      <dgm:spPr/>
      <dgm:t>
        <a:bodyPr/>
        <a:lstStyle/>
        <a:p>
          <a:r>
            <a:rPr lang="en-US" dirty="0" smtClean="0"/>
            <a:t>Receive score update</a:t>
          </a:r>
          <a:endParaRPr lang="en-US" dirty="0"/>
        </a:p>
      </dgm:t>
    </dgm:pt>
    <dgm:pt modelId="{F2AD00AD-6A23-4C89-A107-68EF5D1F0B94}" type="parTrans" cxnId="{4143D757-8617-4C89-8322-E3B29A1874AF}">
      <dgm:prSet/>
      <dgm:spPr/>
      <dgm:t>
        <a:bodyPr/>
        <a:lstStyle/>
        <a:p>
          <a:endParaRPr lang="en-US"/>
        </a:p>
      </dgm:t>
    </dgm:pt>
    <dgm:pt modelId="{FFC4FCE7-6F2F-4F91-A74A-7C4C32A81657}" type="sibTrans" cxnId="{4143D757-8617-4C89-8322-E3B29A1874AF}">
      <dgm:prSet/>
      <dgm:spPr/>
      <dgm:t>
        <a:bodyPr/>
        <a:lstStyle/>
        <a:p>
          <a:endParaRPr lang="en-US"/>
        </a:p>
      </dgm:t>
    </dgm:pt>
    <dgm:pt modelId="{65B6D8B9-E558-4264-B37F-7B4B2A8896DF}">
      <dgm:prSet phldrT="[Text]"/>
      <dgm:spPr/>
      <dgm:t>
        <a:bodyPr/>
        <a:lstStyle/>
        <a:p>
          <a:r>
            <a:rPr lang="en-US" dirty="0" smtClean="0"/>
            <a:t>Send to server</a:t>
          </a:r>
          <a:endParaRPr lang="en-US" dirty="0"/>
        </a:p>
      </dgm:t>
    </dgm:pt>
    <dgm:pt modelId="{04F5A724-3AA7-4E78-B992-BCB3E916993F}" type="parTrans" cxnId="{CA96E113-7151-48C8-B4D5-7AA211772CC8}">
      <dgm:prSet/>
      <dgm:spPr/>
      <dgm:t>
        <a:bodyPr/>
        <a:lstStyle/>
        <a:p>
          <a:endParaRPr lang="en-US"/>
        </a:p>
      </dgm:t>
    </dgm:pt>
    <dgm:pt modelId="{370A79FF-9957-49E1-811F-78AB198DD9E0}" type="sibTrans" cxnId="{CA96E113-7151-48C8-B4D5-7AA211772CC8}">
      <dgm:prSet/>
      <dgm:spPr/>
      <dgm:t>
        <a:bodyPr/>
        <a:lstStyle/>
        <a:p>
          <a:endParaRPr lang="en-US"/>
        </a:p>
      </dgm:t>
    </dgm:pt>
    <dgm:pt modelId="{6E7DBE00-7E5B-46F8-BBA0-CF0079A58E82}">
      <dgm:prSet phldrT="[Text]"/>
      <dgm:spPr/>
      <dgm:t>
        <a:bodyPr/>
        <a:lstStyle/>
        <a:p>
          <a:r>
            <a:rPr lang="en-US" dirty="0" smtClean="0"/>
            <a:t>Check results and details</a:t>
          </a:r>
          <a:endParaRPr lang="en-US" dirty="0"/>
        </a:p>
      </dgm:t>
    </dgm:pt>
    <dgm:pt modelId="{6FAC7821-43C2-4A12-9638-E9B1BDE7C8D8}" type="parTrans" cxnId="{3D080EE7-BDF0-495B-A4FB-103A296CD73B}">
      <dgm:prSet/>
      <dgm:spPr/>
      <dgm:t>
        <a:bodyPr/>
        <a:lstStyle/>
        <a:p>
          <a:endParaRPr lang="en-US"/>
        </a:p>
      </dgm:t>
    </dgm:pt>
    <dgm:pt modelId="{65147ED7-18A4-49A5-9AEE-066FB0363316}" type="sibTrans" cxnId="{3D080EE7-BDF0-495B-A4FB-103A296CD73B}">
      <dgm:prSet/>
      <dgm:spPr/>
      <dgm:t>
        <a:bodyPr/>
        <a:lstStyle/>
        <a:p>
          <a:endParaRPr lang="en-US"/>
        </a:p>
      </dgm:t>
    </dgm:pt>
    <dgm:pt modelId="{2296BFFB-ADEC-4C77-8A94-073BD6B75947}">
      <dgm:prSet phldrT="[Text]"/>
      <dgm:spPr/>
      <dgm:t>
        <a:bodyPr/>
        <a:lstStyle/>
        <a:p>
          <a:r>
            <a:rPr lang="en-US" dirty="0" smtClean="0"/>
            <a:t>Import images</a:t>
          </a:r>
          <a:endParaRPr lang="en-US" dirty="0"/>
        </a:p>
      </dgm:t>
    </dgm:pt>
    <dgm:pt modelId="{604772AB-DB86-434D-B7B5-75FE6A69B8E1}" type="parTrans" cxnId="{0FB0FF4F-20B9-40AB-9337-71E0069E8677}">
      <dgm:prSet/>
      <dgm:spPr/>
      <dgm:t>
        <a:bodyPr/>
        <a:lstStyle/>
        <a:p>
          <a:endParaRPr lang="en-US"/>
        </a:p>
      </dgm:t>
    </dgm:pt>
    <dgm:pt modelId="{ECB5112B-6A13-4D1A-BD86-7BB8E549EB61}" type="sibTrans" cxnId="{0FB0FF4F-20B9-40AB-9337-71E0069E8677}">
      <dgm:prSet/>
      <dgm:spPr/>
      <dgm:t>
        <a:bodyPr/>
        <a:lstStyle/>
        <a:p>
          <a:endParaRPr lang="en-US"/>
        </a:p>
      </dgm:t>
    </dgm:pt>
    <dgm:pt modelId="{BD63ADF5-0D3C-4458-B6E8-614170F1E27A}">
      <dgm:prSet phldrT="[Text]"/>
      <dgm:spPr/>
      <dgm:t>
        <a:bodyPr/>
        <a:lstStyle/>
        <a:p>
          <a:r>
            <a:rPr lang="en-US" dirty="0" smtClean="0"/>
            <a:t>Checklist</a:t>
          </a:r>
          <a:endParaRPr lang="en-US" dirty="0"/>
        </a:p>
      </dgm:t>
    </dgm:pt>
    <dgm:pt modelId="{DEBCFA1D-0B3D-47B6-AF6C-7DA31F073A08}" type="parTrans" cxnId="{5A55F439-C76B-4ABA-9B91-BC82DDF02B65}">
      <dgm:prSet/>
      <dgm:spPr/>
      <dgm:t>
        <a:bodyPr/>
        <a:lstStyle/>
        <a:p>
          <a:endParaRPr lang="en-US"/>
        </a:p>
      </dgm:t>
    </dgm:pt>
    <dgm:pt modelId="{C5911637-18E6-40D0-B0B9-0776A58E260C}" type="sibTrans" cxnId="{5A55F439-C76B-4ABA-9B91-BC82DDF02B65}">
      <dgm:prSet/>
      <dgm:spPr/>
      <dgm:t>
        <a:bodyPr/>
        <a:lstStyle/>
        <a:p>
          <a:endParaRPr lang="en-US"/>
        </a:p>
      </dgm:t>
    </dgm:pt>
    <dgm:pt modelId="{1FFD5706-1BA4-4CB0-94C3-621F834BD23D}">
      <dgm:prSet phldrT="[Text]"/>
      <dgm:spPr/>
      <dgm:t>
        <a:bodyPr/>
        <a:lstStyle/>
        <a:p>
          <a:r>
            <a:rPr lang="en-US" dirty="0" smtClean="0"/>
            <a:t>Enter details</a:t>
          </a:r>
          <a:endParaRPr lang="en-US" dirty="0"/>
        </a:p>
      </dgm:t>
    </dgm:pt>
    <dgm:pt modelId="{C9F17B6C-E18F-4BF3-A209-26A1CED148CA}" type="parTrans" cxnId="{AFC5933E-261F-4611-829E-E67CC10D3CE6}">
      <dgm:prSet/>
      <dgm:spPr/>
      <dgm:t>
        <a:bodyPr/>
        <a:lstStyle/>
        <a:p>
          <a:endParaRPr lang="en-US"/>
        </a:p>
      </dgm:t>
    </dgm:pt>
    <dgm:pt modelId="{D6A95DE2-FCEE-43A2-83B0-45DF24BC661F}" type="sibTrans" cxnId="{AFC5933E-261F-4611-829E-E67CC10D3CE6}">
      <dgm:prSet/>
      <dgm:spPr/>
      <dgm:t>
        <a:bodyPr/>
        <a:lstStyle/>
        <a:p>
          <a:endParaRPr lang="en-US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1439717B-283C-48FF-AF62-1990F52B6512}" type="pres">
      <dgm:prSet presAssocID="{FB986F71-3126-4196-BD30-74AEDC39A1CA}" presName="composite1" presStyleCnt="0"/>
      <dgm:spPr/>
    </dgm:pt>
    <dgm:pt modelId="{BCCE6711-D1D8-4B2C-917E-41AB5A6114A8}" type="pres">
      <dgm:prSet presAssocID="{FB986F71-3126-4196-BD30-74AEDC39A1CA}" presName="dummyNode1" presStyleLbl="node1" presStyleIdx="0" presStyleCnt="3"/>
      <dgm:spPr/>
    </dgm:pt>
    <dgm:pt modelId="{96015622-8A46-45CF-A72A-2856B699B374}" type="pres">
      <dgm:prSet presAssocID="{FB986F71-3126-4196-BD30-74AEDC39A1CA}" presName="childNode1" presStyleLbl="bgAcc1" presStyleIdx="0" presStyleCnt="3" custScaleY="137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859F2-A9E8-4F95-9161-8EC68F2D30C4}" type="pres">
      <dgm:prSet presAssocID="{FB986F71-3126-4196-BD30-74AEDC39A1C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C6CF4-EDEB-4539-A36D-E0355B626199}" type="pres">
      <dgm:prSet presAssocID="{FB986F71-3126-4196-BD30-74AEDC39A1C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CD5E9-9E94-4534-BAB4-3DB8EB44E7D0}" type="pres">
      <dgm:prSet presAssocID="{FB986F71-3126-4196-BD30-74AEDC39A1CA}" presName="connSite1" presStyleCnt="0"/>
      <dgm:spPr/>
    </dgm:pt>
    <dgm:pt modelId="{6A63D16E-EEE6-4267-97EA-5AD7D2BC4E84}" type="pres">
      <dgm:prSet presAssocID="{D0B150DF-3AA4-454C-8652-25880449C422}" presName="Name9" presStyleLbl="sibTrans2D1" presStyleIdx="0" presStyleCnt="2"/>
      <dgm:spPr/>
      <dgm:t>
        <a:bodyPr/>
        <a:lstStyle/>
        <a:p>
          <a:endParaRPr lang="en-US"/>
        </a:p>
      </dgm:t>
    </dgm:pt>
    <dgm:pt modelId="{59BAED1E-A4FE-4FA3-8716-57917AF47F38}" type="pres">
      <dgm:prSet presAssocID="{F6D27D1B-CDCB-481F-B8FA-AB31B2A119DE}" presName="composite2" presStyleCnt="0"/>
      <dgm:spPr/>
    </dgm:pt>
    <dgm:pt modelId="{5C833856-7FAF-4B27-932C-67C7D08339F2}" type="pres">
      <dgm:prSet presAssocID="{F6D27D1B-CDCB-481F-B8FA-AB31B2A119DE}" presName="dummyNode2" presStyleLbl="node1" presStyleIdx="0" presStyleCnt="3"/>
      <dgm:spPr/>
    </dgm:pt>
    <dgm:pt modelId="{E83793B4-2C5C-4D90-82FA-E5EE4745664D}" type="pres">
      <dgm:prSet presAssocID="{F6D27D1B-CDCB-481F-B8FA-AB31B2A119DE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FE978-6FBE-4424-80BE-B9E4B4DD0695}" type="pres">
      <dgm:prSet presAssocID="{F6D27D1B-CDCB-481F-B8FA-AB31B2A119D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D1FDE-4DD7-4FA5-8C70-0C747477B66C}" type="pres">
      <dgm:prSet presAssocID="{F6D27D1B-CDCB-481F-B8FA-AB31B2A119DE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56EF6-41FF-46C6-8829-911BFA533FFE}" type="pres">
      <dgm:prSet presAssocID="{F6D27D1B-CDCB-481F-B8FA-AB31B2A119DE}" presName="connSite2" presStyleCnt="0"/>
      <dgm:spPr/>
    </dgm:pt>
    <dgm:pt modelId="{DC2A0ADB-DCE3-4BF4-9952-0394865777AC}" type="pres">
      <dgm:prSet presAssocID="{7AEB6639-3258-49E8-8B1F-B4A9C61922BE}" presName="Name18" presStyleLbl="sibTrans2D1" presStyleIdx="1" presStyleCnt="2"/>
      <dgm:spPr/>
      <dgm:t>
        <a:bodyPr/>
        <a:lstStyle/>
        <a:p>
          <a:endParaRPr lang="en-US"/>
        </a:p>
      </dgm:t>
    </dgm:pt>
    <dgm:pt modelId="{A874A3A3-A340-4ABC-99B5-7529D4415335}" type="pres">
      <dgm:prSet presAssocID="{58828492-5CEF-4AFE-95CB-5D7E6A18158B}" presName="composite1" presStyleCnt="0"/>
      <dgm:spPr/>
    </dgm:pt>
    <dgm:pt modelId="{14032C0B-60AE-432B-A713-F993D1C4BA8F}" type="pres">
      <dgm:prSet presAssocID="{58828492-5CEF-4AFE-95CB-5D7E6A18158B}" presName="dummyNode1" presStyleLbl="node1" presStyleIdx="1" presStyleCnt="3"/>
      <dgm:spPr/>
    </dgm:pt>
    <dgm:pt modelId="{69C28D3B-E083-42DF-9EA0-916CA12125A9}" type="pres">
      <dgm:prSet presAssocID="{58828492-5CEF-4AFE-95CB-5D7E6A18158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715D2-C2C2-41EB-BDA3-21230FBA46DB}" type="pres">
      <dgm:prSet presAssocID="{58828492-5CEF-4AFE-95CB-5D7E6A18158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F5837-10E2-4FFC-A492-DB8A19EF48CA}" type="pres">
      <dgm:prSet presAssocID="{58828492-5CEF-4AFE-95CB-5D7E6A18158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A154D-27BB-4CCE-9250-BCDD2CD5C383}" type="pres">
      <dgm:prSet presAssocID="{58828492-5CEF-4AFE-95CB-5D7E6A18158B}" presName="connSite1" presStyleCnt="0"/>
      <dgm:spPr/>
    </dgm:pt>
  </dgm:ptLst>
  <dgm:cxnLst>
    <dgm:cxn modelId="{B91C93BE-F0DE-409F-966A-28A483AA0F74}" type="presOf" srcId="{BD63ADF5-0D3C-4458-B6E8-614170F1E27A}" destId="{67FFE978-6FBE-4424-80BE-B9E4B4DD0695}" srcOrd="1" destOrd="1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0C68F2E9-D20E-4DD0-B6CB-F7DB9484C868}" type="presOf" srcId="{BF381BD4-48DC-48BF-8C18-C307CDD4D490}" destId="{BFE859F2-A9E8-4F95-9161-8EC68F2D30C4}" srcOrd="1" destOrd="3" presId="urn:microsoft.com/office/officeart/2005/8/layout/hProcess4"/>
    <dgm:cxn modelId="{1AE82F27-FBD2-46DB-BD91-03B1B6CFB80D}" type="presOf" srcId="{1FFD5706-1BA4-4CB0-94C3-621F834BD23D}" destId="{96015622-8A46-45CF-A72A-2856B699B374}" srcOrd="0" destOrd="1" presId="urn:microsoft.com/office/officeart/2005/8/layout/hProcess4"/>
    <dgm:cxn modelId="{3B2CD89C-CF67-43E3-9293-C53C72995678}" type="presOf" srcId="{BF381BD4-48DC-48BF-8C18-C307CDD4D490}" destId="{96015622-8A46-45CF-A72A-2856B699B374}" srcOrd="0" destOrd="3" presId="urn:microsoft.com/office/officeart/2005/8/layout/hProcess4"/>
    <dgm:cxn modelId="{665B65C3-E6D5-4D54-8E93-D4A8B0CFF22A}" type="presOf" srcId="{1FFD5706-1BA4-4CB0-94C3-621F834BD23D}" destId="{BFE859F2-A9E8-4F95-9161-8EC68F2D30C4}" srcOrd="1" destOrd="1" presId="urn:microsoft.com/office/officeart/2005/8/layout/hProcess4"/>
    <dgm:cxn modelId="{A106624A-0005-41D4-B64A-901644325FEA}" type="presOf" srcId="{6E7DBE00-7E5B-46F8-BBA0-CF0079A58E82}" destId="{843715D2-C2C2-41EB-BDA3-21230FBA46DB}" srcOrd="1" destOrd="1" presId="urn:microsoft.com/office/officeart/2005/8/layout/hProcess4"/>
    <dgm:cxn modelId="{AFC5933E-261F-4611-829E-E67CC10D3CE6}" srcId="{FB986F71-3126-4196-BD30-74AEDC39A1CA}" destId="{1FFD5706-1BA4-4CB0-94C3-621F834BD23D}" srcOrd="1" destOrd="0" parTransId="{C9F17B6C-E18F-4BF3-A209-26A1CED148CA}" sibTransId="{D6A95DE2-FCEE-43A2-83B0-45DF24BC661F}"/>
    <dgm:cxn modelId="{0FB0FF4F-20B9-40AB-9337-71E0069E8677}" srcId="{FB986F71-3126-4196-BD30-74AEDC39A1CA}" destId="{2296BFFB-ADEC-4C77-8A94-073BD6B75947}" srcOrd="2" destOrd="0" parTransId="{604772AB-DB86-434D-B7B5-75FE6A69B8E1}" sibTransId="{ECB5112B-6A13-4D1A-BD86-7BB8E549EB61}"/>
    <dgm:cxn modelId="{9A8DA3CA-0193-49BA-92FF-93DD249E5BA1}" type="presOf" srcId="{BD63ADF5-0D3C-4458-B6E8-614170F1E27A}" destId="{E83793B4-2C5C-4D90-82FA-E5EE4745664D}" srcOrd="0" destOrd="1" presId="urn:microsoft.com/office/officeart/2005/8/layout/hProcess4"/>
    <dgm:cxn modelId="{4143D757-8617-4C89-8322-E3B29A1874AF}" srcId="{58828492-5CEF-4AFE-95CB-5D7E6A18158B}" destId="{68838C34-4D02-49F8-ADD7-BFA90D87B7EA}" srcOrd="0" destOrd="0" parTransId="{F2AD00AD-6A23-4C89-A107-68EF5D1F0B94}" sibTransId="{FFC4FCE7-6F2F-4F91-A74A-7C4C32A81657}"/>
    <dgm:cxn modelId="{5E822B4E-C05A-4452-8034-C47301B26D40}" type="presOf" srcId="{2296BFFB-ADEC-4C77-8A94-073BD6B75947}" destId="{BFE859F2-A9E8-4F95-9161-8EC68F2D30C4}" srcOrd="1" destOrd="2" presId="urn:microsoft.com/office/officeart/2005/8/layout/hProcess4"/>
    <dgm:cxn modelId="{0C99A0E7-7B5A-462A-BC31-41CB3B1D1005}" type="presOf" srcId="{0E9DE493-19D7-4EC9-97C9-5F26233F1106}" destId="{3960CFF8-4383-4382-8D6D-F2A00F508E8D}" srcOrd="0" destOrd="0" presId="urn:microsoft.com/office/officeart/2005/8/layout/hProcess4"/>
    <dgm:cxn modelId="{300E722A-937B-4681-BF9C-7933B3C6956A}" type="presOf" srcId="{F6D27D1B-CDCB-481F-B8FA-AB31B2A119DE}" destId="{029D1FDE-4DD7-4FA5-8C70-0C747477B66C}" srcOrd="0" destOrd="0" presId="urn:microsoft.com/office/officeart/2005/8/layout/hProcess4"/>
    <dgm:cxn modelId="{0DE04CA7-8D0A-42E1-B07A-0D64581626CA}" type="presOf" srcId="{7AEB6639-3258-49E8-8B1F-B4A9C61922BE}" destId="{DC2A0ADB-DCE3-4BF4-9952-0394865777AC}" srcOrd="0" destOrd="0" presId="urn:microsoft.com/office/officeart/2005/8/layout/hProcess4"/>
    <dgm:cxn modelId="{878AE697-35FC-403D-92A3-0B92F7B7EB7A}" type="presOf" srcId="{0B00F5A8-A0EF-4111-9D86-004317B4F49E}" destId="{E83793B4-2C5C-4D90-82FA-E5EE4745664D}" srcOrd="0" destOrd="0" presId="urn:microsoft.com/office/officeart/2005/8/layout/hProcess4"/>
    <dgm:cxn modelId="{E9730C94-0A42-4F8E-B45A-02CE25449719}" type="presOf" srcId="{AB2E8498-CC81-452F-A895-08F3845AA347}" destId="{BFE859F2-A9E8-4F95-9161-8EC68F2D30C4}" srcOrd="1" destOrd="0" presId="urn:microsoft.com/office/officeart/2005/8/layout/hProcess4"/>
    <dgm:cxn modelId="{0731A115-58A3-481B-8A1D-4C0F1D56F785}" type="presOf" srcId="{FB986F71-3126-4196-BD30-74AEDC39A1CA}" destId="{E18C6CF4-EDEB-4539-A36D-E0355B626199}" srcOrd="0" destOrd="0" presId="urn:microsoft.com/office/officeart/2005/8/layout/hProcess4"/>
    <dgm:cxn modelId="{C875BEE4-598B-4FE7-9AAC-474318887EB0}" type="presOf" srcId="{D0B150DF-3AA4-454C-8652-25880449C422}" destId="{6A63D16E-EEE6-4267-97EA-5AD7D2BC4E84}" srcOrd="0" destOrd="0" presId="urn:microsoft.com/office/officeart/2005/8/layout/hProcess4"/>
    <dgm:cxn modelId="{5F9EDECD-FB20-4615-B5EC-47255B2B532F}" srcId="{FB986F71-3126-4196-BD30-74AEDC39A1CA}" destId="{BF381BD4-48DC-48BF-8C18-C307CDD4D490}" srcOrd="3" destOrd="0" parTransId="{5D881325-883F-44A1-A5FB-E01856D07A5B}" sibTransId="{2C645F98-BC4B-4797-BC42-0872EA7B0575}"/>
    <dgm:cxn modelId="{8593019D-C207-4E1B-B1C1-18E0CC95AA04}" type="presOf" srcId="{65B6D8B9-E558-4264-B37F-7B4B2A8896DF}" destId="{67FFE978-6FBE-4424-80BE-B9E4B4DD0695}" srcOrd="1" destOrd="2" presId="urn:microsoft.com/office/officeart/2005/8/layout/hProcess4"/>
    <dgm:cxn modelId="{5A55F439-C76B-4ABA-9B91-BC82DDF02B65}" srcId="{F6D27D1B-CDCB-481F-B8FA-AB31B2A119DE}" destId="{BD63ADF5-0D3C-4458-B6E8-614170F1E27A}" srcOrd="1" destOrd="0" parTransId="{DEBCFA1D-0B3D-47B6-AF6C-7DA31F073A08}" sibTransId="{C5911637-18E6-40D0-B0B9-0776A58E260C}"/>
    <dgm:cxn modelId="{F3D001C7-FD84-41F5-B497-6421DAD4965E}" type="presOf" srcId="{65B6D8B9-E558-4264-B37F-7B4B2A8896DF}" destId="{E83793B4-2C5C-4D90-82FA-E5EE4745664D}" srcOrd="0" destOrd="2" presId="urn:microsoft.com/office/officeart/2005/8/layout/hProcess4"/>
    <dgm:cxn modelId="{DC0556BF-DB8E-4C8C-A27B-FEA575AE48F1}" type="presOf" srcId="{68838C34-4D02-49F8-ADD7-BFA90D87B7EA}" destId="{843715D2-C2C2-41EB-BDA3-21230FBA46DB}" srcOrd="1" destOrd="0" presId="urn:microsoft.com/office/officeart/2005/8/layout/hProcess4"/>
    <dgm:cxn modelId="{004946A5-CBD1-4C7F-A823-A85DAC245DF7}" type="presOf" srcId="{6E7DBE00-7E5B-46F8-BBA0-CF0079A58E82}" destId="{69C28D3B-E083-42DF-9EA0-916CA12125A9}" srcOrd="0" destOrd="1" presId="urn:microsoft.com/office/officeart/2005/8/layout/hProcess4"/>
    <dgm:cxn modelId="{56878CDA-253E-4C45-8745-6F7C37074EAE}" type="presOf" srcId="{58828492-5CEF-4AFE-95CB-5D7E6A18158B}" destId="{047F5837-10E2-4FFC-A492-DB8A19EF48CA}" srcOrd="0" destOrd="0" presId="urn:microsoft.com/office/officeart/2005/8/layout/hProcess4"/>
    <dgm:cxn modelId="{E113FEAA-1F7F-443C-BD88-38A807CEBD28}" type="presOf" srcId="{0B00F5A8-A0EF-4111-9D86-004317B4F49E}" destId="{67FFE978-6FBE-4424-80BE-B9E4B4DD0695}" srcOrd="1" destOrd="0" presId="urn:microsoft.com/office/officeart/2005/8/layout/hProcess4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CA96E113-7151-48C8-B4D5-7AA211772CC8}" srcId="{F6D27D1B-CDCB-481F-B8FA-AB31B2A119DE}" destId="{65B6D8B9-E558-4264-B37F-7B4B2A8896DF}" srcOrd="2" destOrd="0" parTransId="{04F5A724-3AA7-4E78-B992-BCB3E916993F}" sibTransId="{370A79FF-9957-49E1-811F-78AB198DD9E0}"/>
    <dgm:cxn modelId="{3D080EE7-BDF0-495B-A4FB-103A296CD73B}" srcId="{58828492-5CEF-4AFE-95CB-5D7E6A18158B}" destId="{6E7DBE00-7E5B-46F8-BBA0-CF0079A58E82}" srcOrd="1" destOrd="0" parTransId="{6FAC7821-43C2-4A12-9638-E9B1BDE7C8D8}" sibTransId="{65147ED7-18A4-49A5-9AEE-066FB0363316}"/>
    <dgm:cxn modelId="{1BE66046-E00C-4ECF-A4C7-64A3E9346530}" type="presOf" srcId="{68838C34-4D02-49F8-ADD7-BFA90D87B7EA}" destId="{69C28D3B-E083-42DF-9EA0-916CA12125A9}" srcOrd="0" destOrd="0" presId="urn:microsoft.com/office/officeart/2005/8/layout/hProcess4"/>
    <dgm:cxn modelId="{86F910E7-C9D0-48E5-A3A3-C70127E96FC1}" srcId="{F6D27D1B-CDCB-481F-B8FA-AB31B2A119DE}" destId="{0B00F5A8-A0EF-4111-9D86-004317B4F49E}" srcOrd="0" destOrd="0" parTransId="{EC916B99-8D26-4265-B7BE-BB461C68DA5C}" sibTransId="{CE48C676-980A-4BAC-A3C8-9ABC315DAE51}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792CF8D9-766B-49FE-B851-31297691E0C7}" type="presOf" srcId="{AB2E8498-CC81-452F-A895-08F3845AA347}" destId="{96015622-8A46-45CF-A72A-2856B699B374}" srcOrd="0" destOrd="0" presId="urn:microsoft.com/office/officeart/2005/8/layout/hProcess4"/>
    <dgm:cxn modelId="{532BB534-4451-4B36-BFD7-7EC528201601}" type="presOf" srcId="{2296BFFB-ADEC-4C77-8A94-073BD6B75947}" destId="{96015622-8A46-45CF-A72A-2856B699B374}" srcOrd="0" destOrd="2" presId="urn:microsoft.com/office/officeart/2005/8/layout/hProcess4"/>
    <dgm:cxn modelId="{2D5B3E3B-3EE5-4072-933E-27DF5400591C}" srcId="{FB986F71-3126-4196-BD30-74AEDC39A1CA}" destId="{AB2E8498-CC81-452F-A895-08F3845AA347}" srcOrd="0" destOrd="0" parTransId="{4C65E2C8-0CBB-4D8C-AD60-6B0105C62B84}" sibTransId="{9A1F3304-AA9E-4FBC-89BA-9095C80E47C9}"/>
    <dgm:cxn modelId="{7BE7AED0-385C-460E-A868-06962FF7BF4D}" type="presParOf" srcId="{3960CFF8-4383-4382-8D6D-F2A00F508E8D}" destId="{366CFF54-5C8F-47F9-BFD8-D9AF3EADDA3E}" srcOrd="0" destOrd="0" presId="urn:microsoft.com/office/officeart/2005/8/layout/hProcess4"/>
    <dgm:cxn modelId="{7C708C67-6B57-4F62-BFC8-44484A4BB8C4}" type="presParOf" srcId="{3960CFF8-4383-4382-8D6D-F2A00F508E8D}" destId="{13688FBD-4079-41FE-A6A2-B5B0F293E6BF}" srcOrd="1" destOrd="0" presId="urn:microsoft.com/office/officeart/2005/8/layout/hProcess4"/>
    <dgm:cxn modelId="{697CCE2B-9683-4DC0-A208-89C15D73093F}" type="presParOf" srcId="{3960CFF8-4383-4382-8D6D-F2A00F508E8D}" destId="{224851B6-C14D-49DE-883B-A13003DA4601}" srcOrd="2" destOrd="0" presId="urn:microsoft.com/office/officeart/2005/8/layout/hProcess4"/>
    <dgm:cxn modelId="{FB980B6C-7B77-4691-82C5-788FE8D96E48}" type="presParOf" srcId="{224851B6-C14D-49DE-883B-A13003DA4601}" destId="{1439717B-283C-48FF-AF62-1990F52B6512}" srcOrd="0" destOrd="0" presId="urn:microsoft.com/office/officeart/2005/8/layout/hProcess4"/>
    <dgm:cxn modelId="{77B1C0E7-D435-456C-A00F-39975DCDAA0B}" type="presParOf" srcId="{1439717B-283C-48FF-AF62-1990F52B6512}" destId="{BCCE6711-D1D8-4B2C-917E-41AB5A6114A8}" srcOrd="0" destOrd="0" presId="urn:microsoft.com/office/officeart/2005/8/layout/hProcess4"/>
    <dgm:cxn modelId="{983A13E1-DBFA-4048-8932-72A07B33F957}" type="presParOf" srcId="{1439717B-283C-48FF-AF62-1990F52B6512}" destId="{96015622-8A46-45CF-A72A-2856B699B374}" srcOrd="1" destOrd="0" presId="urn:microsoft.com/office/officeart/2005/8/layout/hProcess4"/>
    <dgm:cxn modelId="{9E4D9DC2-5878-4DF4-8197-C19BA06D0937}" type="presParOf" srcId="{1439717B-283C-48FF-AF62-1990F52B6512}" destId="{BFE859F2-A9E8-4F95-9161-8EC68F2D30C4}" srcOrd="2" destOrd="0" presId="urn:microsoft.com/office/officeart/2005/8/layout/hProcess4"/>
    <dgm:cxn modelId="{5175F6D1-9CB0-4593-BAC3-692D80EF050C}" type="presParOf" srcId="{1439717B-283C-48FF-AF62-1990F52B6512}" destId="{E18C6CF4-EDEB-4539-A36D-E0355B626199}" srcOrd="3" destOrd="0" presId="urn:microsoft.com/office/officeart/2005/8/layout/hProcess4"/>
    <dgm:cxn modelId="{43BDCF09-31AC-43B0-805E-DD1025F260DD}" type="presParOf" srcId="{1439717B-283C-48FF-AF62-1990F52B6512}" destId="{D9FCD5E9-9E94-4534-BAB4-3DB8EB44E7D0}" srcOrd="4" destOrd="0" presId="urn:microsoft.com/office/officeart/2005/8/layout/hProcess4"/>
    <dgm:cxn modelId="{6A5928FD-0A79-4F7E-879C-5F088F4602E9}" type="presParOf" srcId="{224851B6-C14D-49DE-883B-A13003DA4601}" destId="{6A63D16E-EEE6-4267-97EA-5AD7D2BC4E84}" srcOrd="1" destOrd="0" presId="urn:microsoft.com/office/officeart/2005/8/layout/hProcess4"/>
    <dgm:cxn modelId="{1C0B2966-A4D5-49CC-B7F2-A121C5C9817C}" type="presParOf" srcId="{224851B6-C14D-49DE-883B-A13003DA4601}" destId="{59BAED1E-A4FE-4FA3-8716-57917AF47F38}" srcOrd="2" destOrd="0" presId="urn:microsoft.com/office/officeart/2005/8/layout/hProcess4"/>
    <dgm:cxn modelId="{FE2DC098-A539-4BB8-8D74-C108718A6D23}" type="presParOf" srcId="{59BAED1E-A4FE-4FA3-8716-57917AF47F38}" destId="{5C833856-7FAF-4B27-932C-67C7D08339F2}" srcOrd="0" destOrd="0" presId="urn:microsoft.com/office/officeart/2005/8/layout/hProcess4"/>
    <dgm:cxn modelId="{16AAA183-E1A3-4ECF-997A-81333DC4EFCA}" type="presParOf" srcId="{59BAED1E-A4FE-4FA3-8716-57917AF47F38}" destId="{E83793B4-2C5C-4D90-82FA-E5EE4745664D}" srcOrd="1" destOrd="0" presId="urn:microsoft.com/office/officeart/2005/8/layout/hProcess4"/>
    <dgm:cxn modelId="{A310F834-0A95-4F4E-9CFF-8ED098D6F853}" type="presParOf" srcId="{59BAED1E-A4FE-4FA3-8716-57917AF47F38}" destId="{67FFE978-6FBE-4424-80BE-B9E4B4DD0695}" srcOrd="2" destOrd="0" presId="urn:microsoft.com/office/officeart/2005/8/layout/hProcess4"/>
    <dgm:cxn modelId="{FC3C9877-F1AB-4630-B09D-E2422D71C1B2}" type="presParOf" srcId="{59BAED1E-A4FE-4FA3-8716-57917AF47F38}" destId="{029D1FDE-4DD7-4FA5-8C70-0C747477B66C}" srcOrd="3" destOrd="0" presId="urn:microsoft.com/office/officeart/2005/8/layout/hProcess4"/>
    <dgm:cxn modelId="{0C23CC14-2827-4D42-B3F2-24A9658D4CA9}" type="presParOf" srcId="{59BAED1E-A4FE-4FA3-8716-57917AF47F38}" destId="{C2556EF6-41FF-46C6-8829-911BFA533FFE}" srcOrd="4" destOrd="0" presId="urn:microsoft.com/office/officeart/2005/8/layout/hProcess4"/>
    <dgm:cxn modelId="{03B78875-546F-4B9E-B138-1C0FF132346D}" type="presParOf" srcId="{224851B6-C14D-49DE-883B-A13003DA4601}" destId="{DC2A0ADB-DCE3-4BF4-9952-0394865777AC}" srcOrd="3" destOrd="0" presId="urn:microsoft.com/office/officeart/2005/8/layout/hProcess4"/>
    <dgm:cxn modelId="{470A6CA6-A9CE-464F-84DB-5DC13565A2C8}" type="presParOf" srcId="{224851B6-C14D-49DE-883B-A13003DA4601}" destId="{A874A3A3-A340-4ABC-99B5-7529D4415335}" srcOrd="4" destOrd="0" presId="urn:microsoft.com/office/officeart/2005/8/layout/hProcess4"/>
    <dgm:cxn modelId="{F6B1C4DA-988E-4055-9765-306F5A98CD06}" type="presParOf" srcId="{A874A3A3-A340-4ABC-99B5-7529D4415335}" destId="{14032C0B-60AE-432B-A713-F993D1C4BA8F}" srcOrd="0" destOrd="0" presId="urn:microsoft.com/office/officeart/2005/8/layout/hProcess4"/>
    <dgm:cxn modelId="{F9FB30AF-82A1-4872-8383-99625B6C2D69}" type="presParOf" srcId="{A874A3A3-A340-4ABC-99B5-7529D4415335}" destId="{69C28D3B-E083-42DF-9EA0-916CA12125A9}" srcOrd="1" destOrd="0" presId="urn:microsoft.com/office/officeart/2005/8/layout/hProcess4"/>
    <dgm:cxn modelId="{16665CFF-3E48-4ABD-A683-4C6BF569EDAE}" type="presParOf" srcId="{A874A3A3-A340-4ABC-99B5-7529D4415335}" destId="{843715D2-C2C2-41EB-BDA3-21230FBA46DB}" srcOrd="2" destOrd="0" presId="urn:microsoft.com/office/officeart/2005/8/layout/hProcess4"/>
    <dgm:cxn modelId="{A27E2538-F421-4EB9-A2F6-3C451A831951}" type="presParOf" srcId="{A874A3A3-A340-4ABC-99B5-7529D4415335}" destId="{047F5837-10E2-4FFC-A492-DB8A19EF48CA}" srcOrd="3" destOrd="0" presId="urn:microsoft.com/office/officeart/2005/8/layout/hProcess4"/>
    <dgm:cxn modelId="{043CCFDB-C988-4DED-8C9A-2A3B586895E5}" type="presParOf" srcId="{A874A3A3-A340-4ABC-99B5-7529D4415335}" destId="{7D6A154D-27BB-4CCE-9250-BCDD2CD5C38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FB986F71-3126-4196-BD30-74AEDC39A1CA}">
      <dgm:prSet phldrT="[Text]"/>
      <dgm:spPr/>
      <dgm:t>
        <a:bodyPr/>
        <a:lstStyle/>
        <a:p>
          <a:r>
            <a:rPr lang="en-US" dirty="0" smtClean="0"/>
            <a:t>Acquire</a:t>
          </a:r>
          <a:endParaRPr lang="en-US" dirty="0"/>
        </a:p>
      </dgm:t>
    </dgm:pt>
    <dgm:pt modelId="{9B3CE34A-9B3E-4D5F-94E0-DFBB94FF5A03}" type="parTrans" cxnId="{1423FC72-83C7-4510-8021-28EAEA493E68}">
      <dgm:prSet/>
      <dgm:spPr/>
      <dgm:t>
        <a:bodyPr/>
        <a:lstStyle/>
        <a:p>
          <a:endParaRPr lang="en-US"/>
        </a:p>
      </dgm:t>
    </dgm:pt>
    <dgm:pt modelId="{D0B150DF-3AA4-454C-8652-25880449C422}" type="sibTrans" cxnId="{1423FC72-83C7-4510-8021-28EAEA493E68}">
      <dgm:prSet/>
      <dgm:spPr/>
      <dgm:t>
        <a:bodyPr/>
        <a:lstStyle/>
        <a:p>
          <a:endParaRPr lang="en-US"/>
        </a:p>
      </dgm:t>
    </dgm:pt>
    <dgm:pt modelId="{AB2E8498-CC81-452F-A895-08F3845AA347}">
      <dgm:prSet phldrT="[Text]"/>
      <dgm:spPr/>
      <dgm:t>
        <a:bodyPr/>
        <a:lstStyle/>
        <a:p>
          <a:r>
            <a:rPr lang="en-US" dirty="0" smtClean="0"/>
            <a:t>Anonymous server assignment</a:t>
          </a:r>
          <a:endParaRPr lang="en-US" dirty="0"/>
        </a:p>
      </dgm:t>
    </dgm:pt>
    <dgm:pt modelId="{4C65E2C8-0CBB-4D8C-AD60-6B0105C62B84}" type="parTrans" cxnId="{2D5B3E3B-3EE5-4072-933E-27DF5400591C}">
      <dgm:prSet/>
      <dgm:spPr/>
      <dgm:t>
        <a:bodyPr/>
        <a:lstStyle/>
        <a:p>
          <a:endParaRPr lang="en-US"/>
        </a:p>
      </dgm:t>
    </dgm:pt>
    <dgm:pt modelId="{9A1F3304-AA9E-4FBC-89BA-9095C80E47C9}" type="sibTrans" cxnId="{2D5B3E3B-3EE5-4072-933E-27DF5400591C}">
      <dgm:prSet/>
      <dgm:spPr/>
      <dgm:t>
        <a:bodyPr/>
        <a:lstStyle/>
        <a:p>
          <a:endParaRPr lang="en-US"/>
        </a:p>
      </dgm:t>
    </dgm:pt>
    <dgm:pt modelId="{F6D27D1B-CDCB-481F-B8FA-AB31B2A119DE}">
      <dgm:prSet phldrT="[Text]"/>
      <dgm:spPr/>
      <dgm:t>
        <a:bodyPr/>
        <a:lstStyle/>
        <a:p>
          <a:r>
            <a:rPr lang="en-US" dirty="0" smtClean="0"/>
            <a:t>Score</a:t>
          </a:r>
          <a:endParaRPr lang="en-US" dirty="0"/>
        </a:p>
      </dgm:t>
    </dgm:pt>
    <dgm:pt modelId="{8A7BF306-8E53-4B16-9E7E-A79AE3DF6BE2}" type="parTrans" cxnId="{A63D53AC-541A-4D09-9620-8B1C8D7B91DE}">
      <dgm:prSet/>
      <dgm:spPr/>
      <dgm:t>
        <a:bodyPr/>
        <a:lstStyle/>
        <a:p>
          <a:endParaRPr lang="en-US"/>
        </a:p>
      </dgm:t>
    </dgm:pt>
    <dgm:pt modelId="{7AEB6639-3258-49E8-8B1F-B4A9C61922BE}" type="sibTrans" cxnId="{A63D53AC-541A-4D09-9620-8B1C8D7B91DE}">
      <dgm:prSet/>
      <dgm:spPr/>
      <dgm:t>
        <a:bodyPr/>
        <a:lstStyle/>
        <a:p>
          <a:endParaRPr lang="en-US"/>
        </a:p>
      </dgm:t>
    </dgm:pt>
    <dgm:pt modelId="{0B00F5A8-A0EF-4111-9D86-004317B4F49E}">
      <dgm:prSet phldrT="[Text]"/>
      <dgm:spPr/>
      <dgm:t>
        <a:bodyPr/>
        <a:lstStyle/>
        <a:p>
          <a:r>
            <a:rPr lang="en-US" dirty="0" smtClean="0"/>
            <a:t>View case output</a:t>
          </a:r>
          <a:endParaRPr lang="en-US" dirty="0"/>
        </a:p>
      </dgm:t>
    </dgm:pt>
    <dgm:pt modelId="{EC916B99-8D26-4265-B7BE-BB461C68DA5C}" type="parTrans" cxnId="{86F910E7-C9D0-48E5-A3A3-C70127E96FC1}">
      <dgm:prSet/>
      <dgm:spPr/>
      <dgm:t>
        <a:bodyPr/>
        <a:lstStyle/>
        <a:p>
          <a:endParaRPr lang="en-US"/>
        </a:p>
      </dgm:t>
    </dgm:pt>
    <dgm:pt modelId="{CE48C676-980A-4BAC-A3C8-9ABC315DAE51}" type="sibTrans" cxnId="{86F910E7-C9D0-48E5-A3A3-C70127E96FC1}">
      <dgm:prSet/>
      <dgm:spPr/>
      <dgm:t>
        <a:bodyPr/>
        <a:lstStyle/>
        <a:p>
          <a:endParaRPr lang="en-US"/>
        </a:p>
      </dgm:t>
    </dgm:pt>
    <dgm:pt modelId="{58828492-5CEF-4AFE-95CB-5D7E6A18158B}">
      <dgm:prSet phldrT="[Text]"/>
      <dgm:spPr/>
      <dgm:t>
        <a:bodyPr/>
        <a:lstStyle/>
        <a:p>
          <a:r>
            <a:rPr lang="en-US" dirty="0" smtClean="0"/>
            <a:t>Submit</a:t>
          </a:r>
          <a:endParaRPr lang="en-US" dirty="0"/>
        </a:p>
      </dgm:t>
    </dgm:pt>
    <dgm:pt modelId="{F664BA43-1B81-496F-A04E-CE4B4A525697}" type="parTrans" cxnId="{ECE9152A-59A8-4A3A-9D34-DB38A074F636}">
      <dgm:prSet/>
      <dgm:spPr/>
      <dgm:t>
        <a:bodyPr/>
        <a:lstStyle/>
        <a:p>
          <a:endParaRPr lang="en-US"/>
        </a:p>
      </dgm:t>
    </dgm:pt>
    <dgm:pt modelId="{2D386477-EC66-449A-8D41-5F8A212C3D8E}" type="sibTrans" cxnId="{ECE9152A-59A8-4A3A-9D34-DB38A074F636}">
      <dgm:prSet/>
      <dgm:spPr/>
      <dgm:t>
        <a:bodyPr/>
        <a:lstStyle/>
        <a:p>
          <a:endParaRPr lang="en-US"/>
        </a:p>
      </dgm:t>
    </dgm:pt>
    <dgm:pt modelId="{68838C34-4D02-49F8-ADD7-BFA90D87B7EA}">
      <dgm:prSet phldrT="[Text]"/>
      <dgm:spPr/>
      <dgm:t>
        <a:bodyPr/>
        <a:lstStyle/>
        <a:p>
          <a:r>
            <a:rPr lang="en-US" dirty="0" smtClean="0"/>
            <a:t>Returned to server</a:t>
          </a:r>
          <a:endParaRPr lang="en-US" dirty="0"/>
        </a:p>
      </dgm:t>
    </dgm:pt>
    <dgm:pt modelId="{F2AD00AD-6A23-4C89-A107-68EF5D1F0B94}" type="parTrans" cxnId="{4143D757-8617-4C89-8322-E3B29A1874AF}">
      <dgm:prSet/>
      <dgm:spPr/>
      <dgm:t>
        <a:bodyPr/>
        <a:lstStyle/>
        <a:p>
          <a:endParaRPr lang="en-US"/>
        </a:p>
      </dgm:t>
    </dgm:pt>
    <dgm:pt modelId="{FFC4FCE7-6F2F-4F91-A74A-7C4C32A81657}" type="sibTrans" cxnId="{4143D757-8617-4C89-8322-E3B29A1874AF}">
      <dgm:prSet/>
      <dgm:spPr/>
      <dgm:t>
        <a:bodyPr/>
        <a:lstStyle/>
        <a:p>
          <a:endParaRPr lang="en-US"/>
        </a:p>
      </dgm:t>
    </dgm:pt>
    <dgm:pt modelId="{6E7DBE00-7E5B-46F8-BBA0-CF0079A58E82}">
      <dgm:prSet phldrT="[Text]"/>
      <dgm:spPr/>
      <dgm:t>
        <a:bodyPr/>
        <a:lstStyle/>
        <a:p>
          <a:r>
            <a:rPr lang="en-US" dirty="0" smtClean="0"/>
            <a:t>Detailed scoring with notes</a:t>
          </a:r>
          <a:endParaRPr lang="en-US" dirty="0"/>
        </a:p>
      </dgm:t>
    </dgm:pt>
    <dgm:pt modelId="{6FAC7821-43C2-4A12-9638-E9B1BDE7C8D8}" type="parTrans" cxnId="{3D080EE7-BDF0-495B-A4FB-103A296CD73B}">
      <dgm:prSet/>
      <dgm:spPr/>
      <dgm:t>
        <a:bodyPr/>
        <a:lstStyle/>
        <a:p>
          <a:endParaRPr lang="en-US"/>
        </a:p>
      </dgm:t>
    </dgm:pt>
    <dgm:pt modelId="{65147ED7-18A4-49A5-9AEE-066FB0363316}" type="sibTrans" cxnId="{3D080EE7-BDF0-495B-A4FB-103A296CD73B}">
      <dgm:prSet/>
      <dgm:spPr/>
      <dgm:t>
        <a:bodyPr/>
        <a:lstStyle/>
        <a:p>
          <a:endParaRPr lang="en-US"/>
        </a:p>
      </dgm:t>
    </dgm:pt>
    <dgm:pt modelId="{B9C3A4F3-C3D2-448D-8DAC-9FF420C64C5E}">
      <dgm:prSet phldrT="[Text]"/>
      <dgm:spPr/>
      <dgm:t>
        <a:bodyPr/>
        <a:lstStyle/>
        <a:p>
          <a:r>
            <a:rPr lang="en-US" dirty="0" smtClean="0"/>
            <a:t>Check in detail</a:t>
          </a:r>
          <a:endParaRPr lang="en-US" dirty="0"/>
        </a:p>
      </dgm:t>
    </dgm:pt>
    <dgm:pt modelId="{871BFC1B-7C11-480B-9EA6-3FF93E59B452}" type="parTrans" cxnId="{2A87692E-5D00-4A52-BC8B-2F04A155C622}">
      <dgm:prSet/>
      <dgm:spPr/>
      <dgm:t>
        <a:bodyPr/>
        <a:lstStyle/>
        <a:p>
          <a:endParaRPr lang="en-US"/>
        </a:p>
      </dgm:t>
    </dgm:pt>
    <dgm:pt modelId="{613B332E-D839-4BB1-8848-5038E3E292CB}" type="sibTrans" cxnId="{2A87692E-5D00-4A52-BC8B-2F04A155C622}">
      <dgm:prSet/>
      <dgm:spPr/>
      <dgm:t>
        <a:bodyPr/>
        <a:lstStyle/>
        <a:p>
          <a:endParaRPr lang="en-US"/>
        </a:p>
      </dgm:t>
    </dgm:pt>
    <dgm:pt modelId="{83B42F0E-16C1-46BF-9E80-3D83DF3D8857}">
      <dgm:prSet phldrT="[Text]"/>
      <dgm:spPr/>
      <dgm:t>
        <a:bodyPr/>
        <a:lstStyle/>
        <a:p>
          <a:r>
            <a:rPr lang="en-US" dirty="0" smtClean="0"/>
            <a:t>Downloads output and image package</a:t>
          </a:r>
          <a:endParaRPr lang="en-US" dirty="0"/>
        </a:p>
      </dgm:t>
    </dgm:pt>
    <dgm:pt modelId="{83388529-D49B-45C7-9817-838BBDAAECD0}" type="parTrans" cxnId="{4775F50C-62D6-41E5-A466-2CB295DC878D}">
      <dgm:prSet/>
      <dgm:spPr/>
      <dgm:t>
        <a:bodyPr/>
        <a:lstStyle/>
        <a:p>
          <a:endParaRPr lang="en-US"/>
        </a:p>
      </dgm:t>
    </dgm:pt>
    <dgm:pt modelId="{F4C479F6-EF23-4869-B8D3-6343C9158D32}" type="sibTrans" cxnId="{4775F50C-62D6-41E5-A466-2CB295DC878D}">
      <dgm:prSet/>
      <dgm:spPr/>
      <dgm:t>
        <a:bodyPr/>
        <a:lstStyle/>
        <a:p>
          <a:endParaRPr lang="en-US"/>
        </a:p>
      </dgm:t>
    </dgm:pt>
    <dgm:pt modelId="{293C2C85-537A-47D1-87BA-73B59F3131FA}">
      <dgm:prSet phldrT="[Text]"/>
      <dgm:spPr/>
      <dgm:t>
        <a:bodyPr/>
        <a:lstStyle/>
        <a:p>
          <a:r>
            <a:rPr lang="en-US" dirty="0" smtClean="0"/>
            <a:t>Complete score sheet</a:t>
          </a:r>
          <a:endParaRPr lang="en-US" dirty="0"/>
        </a:p>
      </dgm:t>
    </dgm:pt>
    <dgm:pt modelId="{F311546E-1E7A-47CD-8D52-2359ED27ACE8}" type="parTrans" cxnId="{634CA980-5FB1-4138-9B21-784320B47C4D}">
      <dgm:prSet/>
      <dgm:spPr/>
      <dgm:t>
        <a:bodyPr/>
        <a:lstStyle/>
        <a:p>
          <a:endParaRPr lang="en-US"/>
        </a:p>
      </dgm:t>
    </dgm:pt>
    <dgm:pt modelId="{E87FEB98-E1EC-41DA-AC0A-DD461EFD3627}" type="sibTrans" cxnId="{634CA980-5FB1-4138-9B21-784320B47C4D}">
      <dgm:prSet/>
      <dgm:spPr/>
      <dgm:t>
        <a:bodyPr/>
        <a:lstStyle/>
        <a:p>
          <a:endParaRPr lang="en-US"/>
        </a:p>
      </dgm:t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6CFF54-5C8F-47F9-BFD8-D9AF3EADDA3E}" type="pres">
      <dgm:prSet presAssocID="{0E9DE493-19D7-4EC9-97C9-5F26233F1106}" presName="tSp" presStyleCnt="0"/>
      <dgm:spPr/>
      <dgm:t>
        <a:bodyPr/>
        <a:lstStyle/>
        <a:p>
          <a:endParaRPr lang="en-US"/>
        </a:p>
      </dgm:t>
    </dgm:pt>
    <dgm:pt modelId="{13688FBD-4079-41FE-A6A2-B5B0F293E6BF}" type="pres">
      <dgm:prSet presAssocID="{0E9DE493-19D7-4EC9-97C9-5F26233F1106}" presName="bSp" presStyleCnt="0"/>
      <dgm:spPr/>
      <dgm:t>
        <a:bodyPr/>
        <a:lstStyle/>
        <a:p>
          <a:endParaRPr lang="en-US"/>
        </a:p>
      </dgm:t>
    </dgm:pt>
    <dgm:pt modelId="{224851B6-C14D-49DE-883B-A13003DA4601}" type="pres">
      <dgm:prSet presAssocID="{0E9DE493-19D7-4EC9-97C9-5F26233F1106}" presName="process" presStyleCnt="0"/>
      <dgm:spPr/>
      <dgm:t>
        <a:bodyPr/>
        <a:lstStyle/>
        <a:p>
          <a:endParaRPr lang="en-US"/>
        </a:p>
      </dgm:t>
    </dgm:pt>
    <dgm:pt modelId="{1439717B-283C-48FF-AF62-1990F52B6512}" type="pres">
      <dgm:prSet presAssocID="{FB986F71-3126-4196-BD30-74AEDC39A1CA}" presName="composite1" presStyleCnt="0"/>
      <dgm:spPr/>
      <dgm:t>
        <a:bodyPr/>
        <a:lstStyle/>
        <a:p>
          <a:endParaRPr lang="en-US"/>
        </a:p>
      </dgm:t>
    </dgm:pt>
    <dgm:pt modelId="{BCCE6711-D1D8-4B2C-917E-41AB5A6114A8}" type="pres">
      <dgm:prSet presAssocID="{FB986F71-3126-4196-BD30-74AEDC39A1CA}" presName="dummyNode1" presStyleLbl="node1" presStyleIdx="0" presStyleCnt="3"/>
      <dgm:spPr/>
      <dgm:t>
        <a:bodyPr/>
        <a:lstStyle/>
        <a:p>
          <a:endParaRPr lang="en-US"/>
        </a:p>
      </dgm:t>
    </dgm:pt>
    <dgm:pt modelId="{96015622-8A46-45CF-A72A-2856B699B374}" type="pres">
      <dgm:prSet presAssocID="{FB986F71-3126-4196-BD30-74AEDC39A1CA}" presName="childNode1" presStyleLbl="bgAcc1" presStyleIdx="0" presStyleCnt="3" custScaleX="130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859F2-A9E8-4F95-9161-8EC68F2D30C4}" type="pres">
      <dgm:prSet presAssocID="{FB986F71-3126-4196-BD30-74AEDC39A1C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8C6CF4-EDEB-4539-A36D-E0355B626199}" type="pres">
      <dgm:prSet presAssocID="{FB986F71-3126-4196-BD30-74AEDC39A1C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FCD5E9-9E94-4534-BAB4-3DB8EB44E7D0}" type="pres">
      <dgm:prSet presAssocID="{FB986F71-3126-4196-BD30-74AEDC39A1CA}" presName="connSite1" presStyleCnt="0"/>
      <dgm:spPr/>
      <dgm:t>
        <a:bodyPr/>
        <a:lstStyle/>
        <a:p>
          <a:endParaRPr lang="en-US"/>
        </a:p>
      </dgm:t>
    </dgm:pt>
    <dgm:pt modelId="{6A63D16E-EEE6-4267-97EA-5AD7D2BC4E84}" type="pres">
      <dgm:prSet presAssocID="{D0B150DF-3AA4-454C-8652-25880449C422}" presName="Name9" presStyleLbl="sibTrans2D1" presStyleIdx="0" presStyleCnt="2"/>
      <dgm:spPr/>
      <dgm:t>
        <a:bodyPr/>
        <a:lstStyle/>
        <a:p>
          <a:endParaRPr lang="en-US"/>
        </a:p>
      </dgm:t>
    </dgm:pt>
    <dgm:pt modelId="{59BAED1E-A4FE-4FA3-8716-57917AF47F38}" type="pres">
      <dgm:prSet presAssocID="{F6D27D1B-CDCB-481F-B8FA-AB31B2A119DE}" presName="composite2" presStyleCnt="0"/>
      <dgm:spPr/>
      <dgm:t>
        <a:bodyPr/>
        <a:lstStyle/>
        <a:p>
          <a:endParaRPr lang="en-US"/>
        </a:p>
      </dgm:t>
    </dgm:pt>
    <dgm:pt modelId="{5C833856-7FAF-4B27-932C-67C7D08339F2}" type="pres">
      <dgm:prSet presAssocID="{F6D27D1B-CDCB-481F-B8FA-AB31B2A119DE}" presName="dummyNode2" presStyleLbl="node1" presStyleIdx="0" presStyleCnt="3"/>
      <dgm:spPr/>
      <dgm:t>
        <a:bodyPr/>
        <a:lstStyle/>
        <a:p>
          <a:endParaRPr lang="en-US"/>
        </a:p>
      </dgm:t>
    </dgm:pt>
    <dgm:pt modelId="{E83793B4-2C5C-4D90-82FA-E5EE4745664D}" type="pres">
      <dgm:prSet presAssocID="{F6D27D1B-CDCB-481F-B8FA-AB31B2A119DE}" presName="childNode2" presStyleLbl="bgAcc1" presStyleIdx="1" presStyleCnt="3" custScaleX="1273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FE978-6FBE-4424-80BE-B9E4B4DD0695}" type="pres">
      <dgm:prSet presAssocID="{F6D27D1B-CDCB-481F-B8FA-AB31B2A119D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D1FDE-4DD7-4FA5-8C70-0C747477B66C}" type="pres">
      <dgm:prSet presAssocID="{F6D27D1B-CDCB-481F-B8FA-AB31B2A119DE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556EF6-41FF-46C6-8829-911BFA533FFE}" type="pres">
      <dgm:prSet presAssocID="{F6D27D1B-CDCB-481F-B8FA-AB31B2A119DE}" presName="connSite2" presStyleCnt="0"/>
      <dgm:spPr/>
      <dgm:t>
        <a:bodyPr/>
        <a:lstStyle/>
        <a:p>
          <a:endParaRPr lang="en-US"/>
        </a:p>
      </dgm:t>
    </dgm:pt>
    <dgm:pt modelId="{DC2A0ADB-DCE3-4BF4-9952-0394865777AC}" type="pres">
      <dgm:prSet presAssocID="{7AEB6639-3258-49E8-8B1F-B4A9C61922BE}" presName="Name18" presStyleLbl="sibTrans2D1" presStyleIdx="1" presStyleCnt="2"/>
      <dgm:spPr/>
      <dgm:t>
        <a:bodyPr/>
        <a:lstStyle/>
        <a:p>
          <a:endParaRPr lang="en-US"/>
        </a:p>
      </dgm:t>
    </dgm:pt>
    <dgm:pt modelId="{A874A3A3-A340-4ABC-99B5-7529D4415335}" type="pres">
      <dgm:prSet presAssocID="{58828492-5CEF-4AFE-95CB-5D7E6A18158B}" presName="composite1" presStyleCnt="0"/>
      <dgm:spPr/>
      <dgm:t>
        <a:bodyPr/>
        <a:lstStyle/>
        <a:p>
          <a:endParaRPr lang="en-US"/>
        </a:p>
      </dgm:t>
    </dgm:pt>
    <dgm:pt modelId="{14032C0B-60AE-432B-A713-F993D1C4BA8F}" type="pres">
      <dgm:prSet presAssocID="{58828492-5CEF-4AFE-95CB-5D7E6A18158B}" presName="dummyNode1" presStyleLbl="node1" presStyleIdx="1" presStyleCnt="3"/>
      <dgm:spPr/>
      <dgm:t>
        <a:bodyPr/>
        <a:lstStyle/>
        <a:p>
          <a:endParaRPr lang="en-US"/>
        </a:p>
      </dgm:t>
    </dgm:pt>
    <dgm:pt modelId="{69C28D3B-E083-42DF-9EA0-916CA12125A9}" type="pres">
      <dgm:prSet presAssocID="{58828492-5CEF-4AFE-95CB-5D7E6A18158B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715D2-C2C2-41EB-BDA3-21230FBA46DB}" type="pres">
      <dgm:prSet presAssocID="{58828492-5CEF-4AFE-95CB-5D7E6A18158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7F5837-10E2-4FFC-A492-DB8A19EF48CA}" type="pres">
      <dgm:prSet presAssocID="{58828492-5CEF-4AFE-95CB-5D7E6A18158B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A154D-27BB-4CCE-9250-BCDD2CD5C383}" type="pres">
      <dgm:prSet presAssocID="{58828492-5CEF-4AFE-95CB-5D7E6A18158B}" presName="connSite1" presStyleCnt="0"/>
      <dgm:spPr/>
      <dgm:t>
        <a:bodyPr/>
        <a:lstStyle/>
        <a:p>
          <a:endParaRPr lang="en-US"/>
        </a:p>
      </dgm:t>
    </dgm:pt>
  </dgm:ptLst>
  <dgm:cxnLst>
    <dgm:cxn modelId="{634CA980-5FB1-4138-9B21-784320B47C4D}" srcId="{F6D27D1B-CDCB-481F-B8FA-AB31B2A119DE}" destId="{293C2C85-537A-47D1-87BA-73B59F3131FA}" srcOrd="2" destOrd="0" parTransId="{F311546E-1E7A-47CD-8D52-2359ED27ACE8}" sibTransId="{E87FEB98-E1EC-41DA-AC0A-DD461EFD3627}"/>
    <dgm:cxn modelId="{428CC267-60EC-4CFB-B044-2B0CF11EBCE2}" type="presOf" srcId="{6E7DBE00-7E5B-46F8-BBA0-CF0079A58E82}" destId="{843715D2-C2C2-41EB-BDA3-21230FBA46DB}" srcOrd="1" destOrd="1" presId="urn:microsoft.com/office/officeart/2005/8/layout/hProcess4"/>
    <dgm:cxn modelId="{3D080EE7-BDF0-495B-A4FB-103A296CD73B}" srcId="{58828492-5CEF-4AFE-95CB-5D7E6A18158B}" destId="{6E7DBE00-7E5B-46F8-BBA0-CF0079A58E82}" srcOrd="1" destOrd="0" parTransId="{6FAC7821-43C2-4A12-9638-E9B1BDE7C8D8}" sibTransId="{65147ED7-18A4-49A5-9AEE-066FB0363316}"/>
    <dgm:cxn modelId="{16080A9E-4F7A-446F-B91C-F9065E5D30A6}" type="presOf" srcId="{68838C34-4D02-49F8-ADD7-BFA90D87B7EA}" destId="{69C28D3B-E083-42DF-9EA0-916CA12125A9}" srcOrd="0" destOrd="0" presId="urn:microsoft.com/office/officeart/2005/8/layout/hProcess4"/>
    <dgm:cxn modelId="{4C0A1805-AA93-4FEC-8284-D45FBA27665A}" type="presOf" srcId="{293C2C85-537A-47D1-87BA-73B59F3131FA}" destId="{E83793B4-2C5C-4D90-82FA-E5EE4745664D}" srcOrd="0" destOrd="2" presId="urn:microsoft.com/office/officeart/2005/8/layout/hProcess4"/>
    <dgm:cxn modelId="{087D9662-54A7-4B6E-B9C6-4863B7C9127D}" type="presOf" srcId="{293C2C85-537A-47D1-87BA-73B59F3131FA}" destId="{67FFE978-6FBE-4424-80BE-B9E4B4DD0695}" srcOrd="1" destOrd="2" presId="urn:microsoft.com/office/officeart/2005/8/layout/hProcess4"/>
    <dgm:cxn modelId="{4775F50C-62D6-41E5-A466-2CB295DC878D}" srcId="{FB986F71-3126-4196-BD30-74AEDC39A1CA}" destId="{83B42F0E-16C1-46BF-9E80-3D83DF3D8857}" srcOrd="1" destOrd="0" parTransId="{83388529-D49B-45C7-9817-838BBDAAECD0}" sibTransId="{F4C479F6-EF23-4869-B8D3-6343C9158D32}"/>
    <dgm:cxn modelId="{8E1EA17D-C27F-42F9-9BF7-19F47A51EDA3}" type="presOf" srcId="{83B42F0E-16C1-46BF-9E80-3D83DF3D8857}" destId="{BFE859F2-A9E8-4F95-9161-8EC68F2D30C4}" srcOrd="1" destOrd="1" presId="urn:microsoft.com/office/officeart/2005/8/layout/hProcess4"/>
    <dgm:cxn modelId="{F29112AE-10E5-4650-B1AC-10D4837CFA3D}" type="presOf" srcId="{0B00F5A8-A0EF-4111-9D86-004317B4F49E}" destId="{67FFE978-6FBE-4424-80BE-B9E4B4DD0695}" srcOrd="1" destOrd="0" presId="urn:microsoft.com/office/officeart/2005/8/layout/hProcess4"/>
    <dgm:cxn modelId="{2A87692E-5D00-4A52-BC8B-2F04A155C622}" srcId="{F6D27D1B-CDCB-481F-B8FA-AB31B2A119DE}" destId="{B9C3A4F3-C3D2-448D-8DAC-9FF420C64C5E}" srcOrd="1" destOrd="0" parTransId="{871BFC1B-7C11-480B-9EA6-3FF93E59B452}" sibTransId="{613B332E-D839-4BB1-8848-5038E3E292CB}"/>
    <dgm:cxn modelId="{D71A9FBB-4D87-41FC-B134-FD7876D87EF4}" type="presOf" srcId="{D0B150DF-3AA4-454C-8652-25880449C422}" destId="{6A63D16E-EEE6-4267-97EA-5AD7D2BC4E84}" srcOrd="0" destOrd="0" presId="urn:microsoft.com/office/officeart/2005/8/layout/hProcess4"/>
    <dgm:cxn modelId="{B076335B-DBA0-4958-9C43-1BE50A92E9DC}" type="presOf" srcId="{83B42F0E-16C1-46BF-9E80-3D83DF3D8857}" destId="{96015622-8A46-45CF-A72A-2856B699B374}" srcOrd="0" destOrd="1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A3BBA5F8-9E27-4020-AF2C-9B6B1F79D2BF}" type="presOf" srcId="{0E9DE493-19D7-4EC9-97C9-5F26233F1106}" destId="{3960CFF8-4383-4382-8D6D-F2A00F508E8D}" srcOrd="0" destOrd="0" presId="urn:microsoft.com/office/officeart/2005/8/layout/hProcess4"/>
    <dgm:cxn modelId="{CC927164-C99B-4E26-8198-73998F8AA2BE}" type="presOf" srcId="{AB2E8498-CC81-452F-A895-08F3845AA347}" destId="{96015622-8A46-45CF-A72A-2856B699B374}" srcOrd="0" destOrd="0" presId="urn:microsoft.com/office/officeart/2005/8/layout/hProcess4"/>
    <dgm:cxn modelId="{4143D757-8617-4C89-8322-E3B29A1874AF}" srcId="{58828492-5CEF-4AFE-95CB-5D7E6A18158B}" destId="{68838C34-4D02-49F8-ADD7-BFA90D87B7EA}" srcOrd="0" destOrd="0" parTransId="{F2AD00AD-6A23-4C89-A107-68EF5D1F0B94}" sibTransId="{FFC4FCE7-6F2F-4F91-A74A-7C4C32A81657}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ECE9152A-59A8-4A3A-9D34-DB38A074F636}" srcId="{0E9DE493-19D7-4EC9-97C9-5F26233F1106}" destId="{58828492-5CEF-4AFE-95CB-5D7E6A18158B}" srcOrd="2" destOrd="0" parTransId="{F664BA43-1B81-496F-A04E-CE4B4A525697}" sibTransId="{2D386477-EC66-449A-8D41-5F8A212C3D8E}"/>
    <dgm:cxn modelId="{B4BC7DB0-3995-4996-A23B-153EB6B1E001}" type="presOf" srcId="{B9C3A4F3-C3D2-448D-8DAC-9FF420C64C5E}" destId="{67FFE978-6FBE-4424-80BE-B9E4B4DD0695}" srcOrd="1" destOrd="1" presId="urn:microsoft.com/office/officeart/2005/8/layout/hProcess4"/>
    <dgm:cxn modelId="{60C823AA-C1F5-4912-B789-015D92FE1207}" type="presOf" srcId="{F6D27D1B-CDCB-481F-B8FA-AB31B2A119DE}" destId="{029D1FDE-4DD7-4FA5-8C70-0C747477B66C}" srcOrd="0" destOrd="0" presId="urn:microsoft.com/office/officeart/2005/8/layout/hProcess4"/>
    <dgm:cxn modelId="{8F257C4B-7948-4F7C-AD90-A75457594DD2}" type="presOf" srcId="{B9C3A4F3-C3D2-448D-8DAC-9FF420C64C5E}" destId="{E83793B4-2C5C-4D90-82FA-E5EE4745664D}" srcOrd="0" destOrd="1" presId="urn:microsoft.com/office/officeart/2005/8/layout/hProcess4"/>
    <dgm:cxn modelId="{2D5B3E3B-3EE5-4072-933E-27DF5400591C}" srcId="{FB986F71-3126-4196-BD30-74AEDC39A1CA}" destId="{AB2E8498-CC81-452F-A895-08F3845AA347}" srcOrd="0" destOrd="0" parTransId="{4C65E2C8-0CBB-4D8C-AD60-6B0105C62B84}" sibTransId="{9A1F3304-AA9E-4FBC-89BA-9095C80E47C9}"/>
    <dgm:cxn modelId="{D1DD15D1-9574-4807-A2B6-49211B0E4A9F}" type="presOf" srcId="{68838C34-4D02-49F8-ADD7-BFA90D87B7EA}" destId="{843715D2-C2C2-41EB-BDA3-21230FBA46DB}" srcOrd="1" destOrd="0" presId="urn:microsoft.com/office/officeart/2005/8/layout/hProcess4"/>
    <dgm:cxn modelId="{9B8D2C09-19E4-4965-83BA-ECE347C313FB}" type="presOf" srcId="{6E7DBE00-7E5B-46F8-BBA0-CF0079A58E82}" destId="{69C28D3B-E083-42DF-9EA0-916CA12125A9}" srcOrd="0" destOrd="1" presId="urn:microsoft.com/office/officeart/2005/8/layout/hProcess4"/>
    <dgm:cxn modelId="{A34718B0-A2DD-4FF1-8A91-C4CD62DFE260}" type="presOf" srcId="{0B00F5A8-A0EF-4111-9D86-004317B4F49E}" destId="{E83793B4-2C5C-4D90-82FA-E5EE4745664D}" srcOrd="0" destOrd="0" presId="urn:microsoft.com/office/officeart/2005/8/layout/hProcess4"/>
    <dgm:cxn modelId="{271A3148-F88D-4010-8F12-F452B0E0760D}" type="presOf" srcId="{7AEB6639-3258-49E8-8B1F-B4A9C61922BE}" destId="{DC2A0ADB-DCE3-4BF4-9952-0394865777AC}" srcOrd="0" destOrd="0" presId="urn:microsoft.com/office/officeart/2005/8/layout/hProcess4"/>
    <dgm:cxn modelId="{B1A7FFCB-F0D9-4C3D-A0E5-CD5555FA3870}" type="presOf" srcId="{58828492-5CEF-4AFE-95CB-5D7E6A18158B}" destId="{047F5837-10E2-4FFC-A492-DB8A19EF48CA}" srcOrd="0" destOrd="0" presId="urn:microsoft.com/office/officeart/2005/8/layout/hProcess4"/>
    <dgm:cxn modelId="{86F910E7-C9D0-48E5-A3A3-C70127E96FC1}" srcId="{F6D27D1B-CDCB-481F-B8FA-AB31B2A119DE}" destId="{0B00F5A8-A0EF-4111-9D86-004317B4F49E}" srcOrd="0" destOrd="0" parTransId="{EC916B99-8D26-4265-B7BE-BB461C68DA5C}" sibTransId="{CE48C676-980A-4BAC-A3C8-9ABC315DAE51}"/>
    <dgm:cxn modelId="{460F25E2-DD3B-4B11-AAD5-2839E19047F9}" type="presOf" srcId="{FB986F71-3126-4196-BD30-74AEDC39A1CA}" destId="{E18C6CF4-EDEB-4539-A36D-E0355B626199}" srcOrd="0" destOrd="0" presId="urn:microsoft.com/office/officeart/2005/8/layout/hProcess4"/>
    <dgm:cxn modelId="{9DFE031B-DDC0-47BA-8803-5B9B6014461B}" type="presOf" srcId="{AB2E8498-CC81-452F-A895-08F3845AA347}" destId="{BFE859F2-A9E8-4F95-9161-8EC68F2D30C4}" srcOrd="1" destOrd="0" presId="urn:microsoft.com/office/officeart/2005/8/layout/hProcess4"/>
    <dgm:cxn modelId="{19D2A0E3-3066-443F-8A05-67284EB744DC}" type="presParOf" srcId="{3960CFF8-4383-4382-8D6D-F2A00F508E8D}" destId="{366CFF54-5C8F-47F9-BFD8-D9AF3EADDA3E}" srcOrd="0" destOrd="0" presId="urn:microsoft.com/office/officeart/2005/8/layout/hProcess4"/>
    <dgm:cxn modelId="{40441F29-5E38-4344-8A27-5D2F22E837A8}" type="presParOf" srcId="{3960CFF8-4383-4382-8D6D-F2A00F508E8D}" destId="{13688FBD-4079-41FE-A6A2-B5B0F293E6BF}" srcOrd="1" destOrd="0" presId="urn:microsoft.com/office/officeart/2005/8/layout/hProcess4"/>
    <dgm:cxn modelId="{EF45D778-EB3E-40C0-B46C-91FE1FCF767C}" type="presParOf" srcId="{3960CFF8-4383-4382-8D6D-F2A00F508E8D}" destId="{224851B6-C14D-49DE-883B-A13003DA4601}" srcOrd="2" destOrd="0" presId="urn:microsoft.com/office/officeart/2005/8/layout/hProcess4"/>
    <dgm:cxn modelId="{50B85600-AD68-4EBC-B47B-42C2AF52C7D0}" type="presParOf" srcId="{224851B6-C14D-49DE-883B-A13003DA4601}" destId="{1439717B-283C-48FF-AF62-1990F52B6512}" srcOrd="0" destOrd="0" presId="urn:microsoft.com/office/officeart/2005/8/layout/hProcess4"/>
    <dgm:cxn modelId="{77622D06-3BAE-4364-A523-F9F3FD548BB0}" type="presParOf" srcId="{1439717B-283C-48FF-AF62-1990F52B6512}" destId="{BCCE6711-D1D8-4B2C-917E-41AB5A6114A8}" srcOrd="0" destOrd="0" presId="urn:microsoft.com/office/officeart/2005/8/layout/hProcess4"/>
    <dgm:cxn modelId="{1BDFA836-9315-4C82-9CE6-701F4615916A}" type="presParOf" srcId="{1439717B-283C-48FF-AF62-1990F52B6512}" destId="{96015622-8A46-45CF-A72A-2856B699B374}" srcOrd="1" destOrd="0" presId="urn:microsoft.com/office/officeart/2005/8/layout/hProcess4"/>
    <dgm:cxn modelId="{972F1E53-1B2D-4439-B81C-ED6472D08455}" type="presParOf" srcId="{1439717B-283C-48FF-AF62-1990F52B6512}" destId="{BFE859F2-A9E8-4F95-9161-8EC68F2D30C4}" srcOrd="2" destOrd="0" presId="urn:microsoft.com/office/officeart/2005/8/layout/hProcess4"/>
    <dgm:cxn modelId="{453EB1D8-7D0B-4540-8584-059CF426A4FB}" type="presParOf" srcId="{1439717B-283C-48FF-AF62-1990F52B6512}" destId="{E18C6CF4-EDEB-4539-A36D-E0355B626199}" srcOrd="3" destOrd="0" presId="urn:microsoft.com/office/officeart/2005/8/layout/hProcess4"/>
    <dgm:cxn modelId="{4609FE29-2EFF-4D56-AFCA-5ED18659FA95}" type="presParOf" srcId="{1439717B-283C-48FF-AF62-1990F52B6512}" destId="{D9FCD5E9-9E94-4534-BAB4-3DB8EB44E7D0}" srcOrd="4" destOrd="0" presId="urn:microsoft.com/office/officeart/2005/8/layout/hProcess4"/>
    <dgm:cxn modelId="{5E5E832D-6FE7-4D7A-9B67-FC27B91465EA}" type="presParOf" srcId="{224851B6-C14D-49DE-883B-A13003DA4601}" destId="{6A63D16E-EEE6-4267-97EA-5AD7D2BC4E84}" srcOrd="1" destOrd="0" presId="urn:microsoft.com/office/officeart/2005/8/layout/hProcess4"/>
    <dgm:cxn modelId="{6E2AB853-F2E2-4105-BBA4-8924148B5EF5}" type="presParOf" srcId="{224851B6-C14D-49DE-883B-A13003DA4601}" destId="{59BAED1E-A4FE-4FA3-8716-57917AF47F38}" srcOrd="2" destOrd="0" presId="urn:microsoft.com/office/officeart/2005/8/layout/hProcess4"/>
    <dgm:cxn modelId="{B37B12A4-BE93-4062-9EB7-9C5F540FDF93}" type="presParOf" srcId="{59BAED1E-A4FE-4FA3-8716-57917AF47F38}" destId="{5C833856-7FAF-4B27-932C-67C7D08339F2}" srcOrd="0" destOrd="0" presId="urn:microsoft.com/office/officeart/2005/8/layout/hProcess4"/>
    <dgm:cxn modelId="{4A2AEC62-44C8-44B3-BA07-4304DEC9218F}" type="presParOf" srcId="{59BAED1E-A4FE-4FA3-8716-57917AF47F38}" destId="{E83793B4-2C5C-4D90-82FA-E5EE4745664D}" srcOrd="1" destOrd="0" presId="urn:microsoft.com/office/officeart/2005/8/layout/hProcess4"/>
    <dgm:cxn modelId="{81ABF8D8-FE17-4AB7-AF12-26F6AEC2F25D}" type="presParOf" srcId="{59BAED1E-A4FE-4FA3-8716-57917AF47F38}" destId="{67FFE978-6FBE-4424-80BE-B9E4B4DD0695}" srcOrd="2" destOrd="0" presId="urn:microsoft.com/office/officeart/2005/8/layout/hProcess4"/>
    <dgm:cxn modelId="{A8FD5404-0FF7-4ABF-A3B9-FC152B521F73}" type="presParOf" srcId="{59BAED1E-A4FE-4FA3-8716-57917AF47F38}" destId="{029D1FDE-4DD7-4FA5-8C70-0C747477B66C}" srcOrd="3" destOrd="0" presId="urn:microsoft.com/office/officeart/2005/8/layout/hProcess4"/>
    <dgm:cxn modelId="{70837226-49B4-4FC8-B9EC-CCFF54326DF9}" type="presParOf" srcId="{59BAED1E-A4FE-4FA3-8716-57917AF47F38}" destId="{C2556EF6-41FF-46C6-8829-911BFA533FFE}" srcOrd="4" destOrd="0" presId="urn:microsoft.com/office/officeart/2005/8/layout/hProcess4"/>
    <dgm:cxn modelId="{2ECFCAE5-3B88-446C-A70B-DFDDCA7B4DFF}" type="presParOf" srcId="{224851B6-C14D-49DE-883B-A13003DA4601}" destId="{DC2A0ADB-DCE3-4BF4-9952-0394865777AC}" srcOrd="3" destOrd="0" presId="urn:microsoft.com/office/officeart/2005/8/layout/hProcess4"/>
    <dgm:cxn modelId="{B3073D8D-9DC8-4321-8B9B-291ACCBB48C2}" type="presParOf" srcId="{224851B6-C14D-49DE-883B-A13003DA4601}" destId="{A874A3A3-A340-4ABC-99B5-7529D4415335}" srcOrd="4" destOrd="0" presId="urn:microsoft.com/office/officeart/2005/8/layout/hProcess4"/>
    <dgm:cxn modelId="{07234742-31AD-4732-AB20-51511ABFD419}" type="presParOf" srcId="{A874A3A3-A340-4ABC-99B5-7529D4415335}" destId="{14032C0B-60AE-432B-A713-F993D1C4BA8F}" srcOrd="0" destOrd="0" presId="urn:microsoft.com/office/officeart/2005/8/layout/hProcess4"/>
    <dgm:cxn modelId="{62C636F9-981C-45B7-9E20-3D22D00907B9}" type="presParOf" srcId="{A874A3A3-A340-4ABC-99B5-7529D4415335}" destId="{69C28D3B-E083-42DF-9EA0-916CA12125A9}" srcOrd="1" destOrd="0" presId="urn:microsoft.com/office/officeart/2005/8/layout/hProcess4"/>
    <dgm:cxn modelId="{88E010DC-2471-4320-8492-EBC9CB583BC3}" type="presParOf" srcId="{A874A3A3-A340-4ABC-99B5-7529D4415335}" destId="{843715D2-C2C2-41EB-BDA3-21230FBA46DB}" srcOrd="2" destOrd="0" presId="urn:microsoft.com/office/officeart/2005/8/layout/hProcess4"/>
    <dgm:cxn modelId="{8F33B7A1-4EF2-4C49-9142-D2C280EA020A}" type="presParOf" srcId="{A874A3A3-A340-4ABC-99B5-7529D4415335}" destId="{047F5837-10E2-4FFC-A492-DB8A19EF48CA}" srcOrd="3" destOrd="0" presId="urn:microsoft.com/office/officeart/2005/8/layout/hProcess4"/>
    <dgm:cxn modelId="{E4C8D6AA-5AC2-4F3C-84D3-09EAD0586A34}" type="presParOf" srcId="{A874A3A3-A340-4ABC-99B5-7529D4415335}" destId="{7D6A154D-27BB-4CCE-9250-BCDD2CD5C38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88EAF-6ECA-4616-85EF-35AA19C641F3}" type="datetimeFigureOut">
              <a:rPr lang="en-US"/>
              <a:t>7/21/2015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912AB-2776-42F2-A957-313FC7EFEDB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0657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7/21/2015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11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8229600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213" y="4800600"/>
            <a:ext cx="8229600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7/21/2015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7/21/2015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/>
              <a:pPr/>
              <a:t>7/21/2015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el@jklsoftware.com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jklsoftware.com/caseworx" TargetMode="External"/><Relationship Id="rId2" Type="http://schemas.openxmlformats.org/officeDocument/2006/relationships/hyperlink" Target="http://jklsoftwar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jklsoftware.com/caseworx" TargetMode="External"/><Relationship Id="rId2" Type="http://schemas.openxmlformats.org/officeDocument/2006/relationships/hyperlink" Target="http://jklsoftware.com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mailto:nel@jklsoftware.com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1000"/>
            <a:ext cx="12188825" cy="29238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613" y="1155925"/>
            <a:ext cx="8692399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3337" y="4201394"/>
            <a:ext cx="8687333" cy="407071"/>
          </a:xfrm>
        </p:spPr>
        <p:txBody>
          <a:bodyPr>
            <a:normAutofit/>
          </a:bodyPr>
          <a:lstStyle/>
          <a:p>
            <a:r>
              <a:rPr lang="en-US" cap="none" spc="0" dirty="0" smtClean="0">
                <a:solidFill>
                  <a:srgbClr val="FFFF00"/>
                </a:solidFill>
                <a:latin typeface="Calibri" panose="020F0502020204030204" pitchFamily="34" charset="0"/>
              </a:rPr>
              <a:t>Nelson Mark, </a:t>
            </a:r>
            <a:r>
              <a:rPr lang="en-US" cap="none" spc="0" dirty="0" smtClean="0">
                <a:solidFill>
                  <a:srgbClr val="FFFF00"/>
                </a:solidFill>
                <a:latin typeface="Calibri Light" panose="020F0302020204030204" pitchFamily="34" charset="0"/>
                <a:hlinkClick r:id="rId3"/>
              </a:rPr>
              <a:t>nel@jklsoftware.com</a:t>
            </a:r>
            <a:endParaRPr lang="en-US" cap="none" spc="0" dirty="0" smtClean="0">
              <a:solidFill>
                <a:srgbClr val="FFFF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62" y="2968098"/>
            <a:ext cx="2228850" cy="1233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87445" y="59436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Calibri" panose="020F0502020204030204" pitchFamily="34" charset="0"/>
              </a:rPr>
              <a:t>JKL Software</a:t>
            </a:r>
            <a:endParaRPr lang="en-US" sz="3600" b="1" dirty="0">
              <a:latin typeface="Calibri" panose="020F0502020204030204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140879" y="1917320"/>
            <a:ext cx="8687333" cy="4942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2000" kern="1200" cap="all" spc="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IAO Edition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012" y="931884"/>
            <a:ext cx="1765110" cy="17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16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Rough, not finished cleanly</a:t>
            </a:r>
          </a:p>
          <a:p>
            <a:r>
              <a:rPr lang="en-US" dirty="0" smtClean="0"/>
              <a:t>Bad impression</a:t>
            </a:r>
          </a:p>
          <a:p>
            <a:r>
              <a:rPr lang="en-US" dirty="0" smtClean="0"/>
              <a:t>Improper size, not within IBO standards</a:t>
            </a:r>
          </a:p>
          <a:p>
            <a:r>
              <a:rPr lang="en-US" dirty="0" smtClean="0"/>
              <a:t>Not marked with date or doctors ID</a:t>
            </a:r>
          </a:p>
          <a:p>
            <a:r>
              <a:rPr lang="en-US" dirty="0" smtClean="0"/>
              <a:t>Digital printout not clear</a:t>
            </a:r>
          </a:p>
          <a:p>
            <a:r>
              <a:rPr lang="en-US" dirty="0" smtClean="0"/>
              <a:t>Digital printout not labeled correctly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Poor quality study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1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candidate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8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What Benefits? Why?</a:t>
            </a:r>
            <a:endParaRPr lang="en-US" sz="6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Why build a digital case?</a:t>
            </a:r>
          </a:p>
          <a:p>
            <a:r>
              <a:rPr lang="en-US" sz="3600" dirty="0" smtClean="0"/>
              <a:t>How does it help?</a:t>
            </a:r>
          </a:p>
          <a:p>
            <a:r>
              <a:rPr lang="en-US" sz="3600" dirty="0" smtClean="0"/>
              <a:t>Where does it all fit in?</a:t>
            </a:r>
          </a:p>
          <a:p>
            <a:r>
              <a:rPr lang="en-US" sz="3600" dirty="0" smtClean="0"/>
              <a:t>What does it do for me?!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923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Singular Data Fielding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One thought, one answer</a:t>
            </a:r>
          </a:p>
          <a:p>
            <a:endParaRPr lang="en-US" dirty="0" smtClean="0"/>
          </a:p>
          <a:p>
            <a:r>
              <a:rPr lang="en-US" dirty="0" smtClean="0"/>
              <a:t>Saves each item separately</a:t>
            </a:r>
          </a:p>
          <a:p>
            <a:endParaRPr lang="en-US" dirty="0" smtClean="0"/>
          </a:p>
          <a:p>
            <a:r>
              <a:rPr lang="en-US" dirty="0" smtClean="0"/>
              <a:t>Easy to spot missing items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3386" b="12017"/>
          <a:stretch/>
        </p:blipFill>
        <p:spPr>
          <a:xfrm>
            <a:off x="5713412" y="1905001"/>
            <a:ext cx="5257800" cy="4114800"/>
          </a:xfrm>
        </p:spPr>
      </p:pic>
    </p:spTree>
    <p:extLst>
      <p:ext uri="{BB962C8B-B14F-4D97-AF65-F5344CB8AC3E}">
        <p14:creationId xmlns:p14="http://schemas.microsoft.com/office/powerpoint/2010/main" val="232525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Auto Output Formatting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114552"/>
            <a:ext cx="3581399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Properly orders items</a:t>
            </a:r>
          </a:p>
          <a:p>
            <a:r>
              <a:rPr lang="en-US" dirty="0" smtClean="0"/>
              <a:t>Saved separately from data</a:t>
            </a:r>
          </a:p>
          <a:p>
            <a:r>
              <a:rPr lang="en-US" dirty="0" smtClean="0"/>
              <a:t>Can be manually edited</a:t>
            </a:r>
          </a:p>
          <a:p>
            <a:r>
              <a:rPr lang="en-US" dirty="0" smtClean="0"/>
              <a:t>Can be exported to Microsoft Word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37"/>
          <a:stretch/>
        </p:blipFill>
        <p:spPr>
          <a:xfrm>
            <a:off x="5027612" y="2114552"/>
            <a:ext cx="6400800" cy="4057650"/>
          </a:xfrm>
        </p:spPr>
      </p:pic>
    </p:spTree>
    <p:extLst>
      <p:ext uri="{BB962C8B-B14F-4D97-AF65-F5344CB8AC3E}">
        <p14:creationId xmlns:p14="http://schemas.microsoft.com/office/powerpoint/2010/main" val="29668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Digital Imaging 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2" y="2057400"/>
            <a:ext cx="2666999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Saved with case</a:t>
            </a:r>
          </a:p>
          <a:p>
            <a:r>
              <a:rPr lang="en-US" dirty="0" smtClean="0"/>
              <a:t>Labeled and ordered</a:t>
            </a:r>
          </a:p>
          <a:p>
            <a:r>
              <a:rPr lang="en-US" dirty="0" smtClean="0"/>
              <a:t>WSYIWYG for examiner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368" y="2476500"/>
            <a:ext cx="7650666" cy="3276600"/>
          </a:xfrm>
        </p:spPr>
      </p:pic>
    </p:spTree>
    <p:extLst>
      <p:ext uri="{BB962C8B-B14F-4D97-AF65-F5344CB8AC3E}">
        <p14:creationId xmlns:p14="http://schemas.microsoft.com/office/powerpoint/2010/main" val="424207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Digital Photo Grids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114552"/>
            <a:ext cx="3886199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Saved with case</a:t>
            </a:r>
          </a:p>
          <a:p>
            <a:endParaRPr lang="en-US" dirty="0" smtClean="0"/>
          </a:p>
          <a:p>
            <a:r>
              <a:rPr lang="en-US" dirty="0" smtClean="0"/>
              <a:t>Labeled and ordered</a:t>
            </a:r>
          </a:p>
          <a:p>
            <a:endParaRPr lang="en-US" dirty="0" smtClean="0"/>
          </a:p>
          <a:p>
            <a:r>
              <a:rPr lang="en-US" dirty="0" smtClean="0"/>
              <a:t>Grid auto-generated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12" y="2114552"/>
            <a:ext cx="6849867" cy="4112912"/>
          </a:xfrm>
        </p:spPr>
      </p:pic>
    </p:spTree>
    <p:extLst>
      <p:ext uri="{BB962C8B-B14F-4D97-AF65-F5344CB8AC3E}">
        <p14:creationId xmlns:p14="http://schemas.microsoft.com/office/powerpoint/2010/main" val="14589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Built-in Image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114552"/>
            <a:ext cx="3886199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Non-destructive</a:t>
            </a:r>
          </a:p>
          <a:p>
            <a:endParaRPr lang="en-US" dirty="0" smtClean="0"/>
          </a:p>
          <a:p>
            <a:r>
              <a:rPr lang="en-US" dirty="0" smtClean="0"/>
              <a:t>Cropping, exposure, color cast removal</a:t>
            </a:r>
          </a:p>
          <a:p>
            <a:endParaRPr lang="en-US" dirty="0" smtClean="0"/>
          </a:p>
          <a:p>
            <a:r>
              <a:rPr lang="en-US" dirty="0" smtClean="0"/>
              <a:t>Maintains change history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12" y="1981200"/>
            <a:ext cx="5943600" cy="4438286"/>
          </a:xfrm>
        </p:spPr>
      </p:pic>
    </p:spTree>
    <p:extLst>
      <p:ext uri="{BB962C8B-B14F-4D97-AF65-F5344CB8AC3E}">
        <p14:creationId xmlns:p14="http://schemas.microsoft.com/office/powerpoint/2010/main" val="31382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2" y="533400"/>
            <a:ext cx="9144001" cy="1371600"/>
          </a:xfrm>
        </p:spPr>
        <p:txBody>
          <a:bodyPr/>
          <a:lstStyle/>
          <a:p>
            <a:r>
              <a:rPr lang="en-US" dirty="0" smtClean="0"/>
              <a:t>Benefit – To-Do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3" y="2114552"/>
            <a:ext cx="3886199" cy="41148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Shows missed fields</a:t>
            </a:r>
          </a:p>
          <a:p>
            <a:r>
              <a:rPr lang="en-US" dirty="0" smtClean="0"/>
              <a:t>Auto-generated when refreshing output</a:t>
            </a:r>
          </a:p>
          <a:p>
            <a:r>
              <a:rPr lang="en-US" dirty="0" smtClean="0"/>
              <a:t>Reminds of things to do before submitting case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613" y="1295400"/>
            <a:ext cx="6410350" cy="5124086"/>
          </a:xfrm>
        </p:spPr>
      </p:pic>
    </p:spTree>
    <p:extLst>
      <p:ext uri="{BB962C8B-B14F-4D97-AF65-F5344CB8AC3E}">
        <p14:creationId xmlns:p14="http://schemas.microsoft.com/office/powerpoint/2010/main" val="28198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– Learn to Collect Proper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Covers medical necessity for treatment</a:t>
            </a:r>
          </a:p>
          <a:p>
            <a:r>
              <a:rPr lang="en-US" dirty="0" smtClean="0"/>
              <a:t>Provides legal documentation </a:t>
            </a:r>
          </a:p>
          <a:p>
            <a:r>
              <a:rPr lang="en-US" dirty="0" smtClean="0"/>
              <a:t>Consistent, predictable documentation </a:t>
            </a:r>
            <a:br>
              <a:rPr lang="en-US" dirty="0" smtClean="0"/>
            </a:br>
            <a:r>
              <a:rPr lang="en-US" dirty="0" smtClean="0"/>
              <a:t>between all cases</a:t>
            </a:r>
          </a:p>
          <a:p>
            <a:r>
              <a:rPr lang="en-US" dirty="0" smtClean="0"/>
              <a:t>Great exercise for daily practice</a:t>
            </a:r>
          </a:p>
        </p:txBody>
      </p:sp>
    </p:spTree>
    <p:extLst>
      <p:ext uri="{BB962C8B-B14F-4D97-AF65-F5344CB8AC3E}">
        <p14:creationId xmlns:p14="http://schemas.microsoft.com/office/powerpoint/2010/main" val="38848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141413" y="533400"/>
            <a:ext cx="8229600" cy="990600"/>
          </a:xfrm>
        </p:spPr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3812" y="1524000"/>
            <a:ext cx="8229600" cy="1219200"/>
          </a:xfrm>
        </p:spPr>
        <p:txBody>
          <a:bodyPr/>
          <a:lstStyle/>
          <a:p>
            <a:r>
              <a:rPr lang="it-IT" dirty="0" smtClean="0"/>
              <a:t>Revision History</a:t>
            </a:r>
            <a:endParaRPr lang="it-IT" dirty="0"/>
          </a:p>
        </p:txBody>
      </p:sp>
      <p:sp>
        <p:nvSpPr>
          <p:cNvPr id="2" name="TextBox 1"/>
          <p:cNvSpPr txBox="1"/>
          <p:nvPr/>
        </p:nvSpPr>
        <p:spPr>
          <a:xfrm>
            <a:off x="1127125" y="2200870"/>
            <a:ext cx="1021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2015, Mar 26 – v1.0 Initial release</a:t>
            </a:r>
          </a:p>
          <a:p>
            <a:r>
              <a:rPr lang="en-US" dirty="0" smtClean="0"/>
              <a:t>2015, Apr 22 – v1.1 Added new feature information, case types (fellow/</a:t>
            </a:r>
            <a:r>
              <a:rPr lang="en-US" dirty="0" err="1" smtClean="0"/>
              <a:t>diplomate</a:t>
            </a:r>
            <a:r>
              <a:rPr lang="en-US" dirty="0" smtClean="0"/>
              <a:t>), re-submission feature, </a:t>
            </a:r>
            <a:r>
              <a:rPr lang="en-US" dirty="0" err="1" smtClean="0"/>
              <a:t>tracing+overlay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Candidate Case Process</a:t>
            </a:r>
            <a:endParaRPr lang="en-US" dirty="0"/>
          </a:p>
        </p:txBody>
      </p:sp>
      <p:graphicFrame>
        <p:nvGraphicFramePr>
          <p:cNvPr id="3" name="Content Placeholder 2" descr="Alternating Flow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481848"/>
              </p:ext>
            </p:extLst>
          </p:nvPr>
        </p:nvGraphicFramePr>
        <p:xfrm>
          <a:off x="1522413" y="1905000"/>
          <a:ext cx="9134475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22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Installation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76200"/>
            <a:ext cx="9144001" cy="1371600"/>
          </a:xfrm>
        </p:spPr>
        <p:txBody>
          <a:bodyPr/>
          <a:lstStyle/>
          <a:p>
            <a:r>
              <a:rPr lang="en-US" dirty="0" smtClean="0"/>
              <a:t>Getting Caseworx Package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600200"/>
            <a:ext cx="9134391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Download directly from </a:t>
            </a:r>
            <a:r>
              <a:rPr lang="en-US" dirty="0" smtClean="0">
                <a:hlinkClick r:id="rId2"/>
              </a:rPr>
              <a:t>jklsoftware.com</a:t>
            </a:r>
            <a:endParaRPr lang="en-US" dirty="0" smtClean="0"/>
          </a:p>
          <a:p>
            <a:pPr lvl="1"/>
            <a:r>
              <a:rPr lang="en-US" dirty="0" smtClean="0"/>
              <a:t>Choose Products -&gt; Caseworx (</a:t>
            </a:r>
            <a:r>
              <a:rPr lang="en-US" dirty="0" smtClean="0">
                <a:hlinkClick r:id="rId3"/>
              </a:rPr>
              <a:t>jklsoftware.com/</a:t>
            </a:r>
            <a:r>
              <a:rPr lang="en-US" dirty="0" err="1" smtClean="0">
                <a:hlinkClick r:id="rId3"/>
              </a:rPr>
              <a:t>caseworx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Free for all IAO members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/>
              <a:t>User manuals, Candidate’s Handbook included with package</a:t>
            </a:r>
          </a:p>
          <a:p>
            <a:r>
              <a:rPr lang="en-US" dirty="0" smtClean="0"/>
              <a:t>Updates are directly checked and installed by the program on start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412" y="3048000"/>
            <a:ext cx="6796129" cy="18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Installing Caseworx Package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3899" y="2438400"/>
            <a:ext cx="6028314" cy="3200400"/>
          </a:xfrm>
        </p:spPr>
        <p:txBody>
          <a:bodyPr/>
          <a:lstStyle/>
          <a:p>
            <a:r>
              <a:rPr lang="en-US" dirty="0" smtClean="0"/>
              <a:t>Run package downloaded </a:t>
            </a:r>
          </a:p>
          <a:p>
            <a:r>
              <a:rPr lang="en-US" dirty="0" smtClean="0"/>
              <a:t>If computer needs updated, installer will inform and download updates directly from Microsoft website</a:t>
            </a:r>
          </a:p>
          <a:p>
            <a:r>
              <a:rPr lang="en-US" dirty="0" smtClean="0"/>
              <a:t>Cannot install without the updates installed</a:t>
            </a:r>
          </a:p>
          <a:p>
            <a:r>
              <a:rPr lang="en-US" dirty="0" smtClean="0"/>
              <a:t>May need reboot after install. Will notify if needed.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2" y="2667000"/>
            <a:ext cx="3204949" cy="208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4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Caseworx on Your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2133600"/>
            <a:ext cx="4800599" cy="3886200"/>
          </a:xfrm>
        </p:spPr>
        <p:txBody>
          <a:bodyPr/>
          <a:lstStyle/>
          <a:p>
            <a:r>
              <a:rPr lang="en-US" dirty="0" smtClean="0"/>
              <a:t>Must have Internet connection on first start – checks for updates and create user account</a:t>
            </a:r>
          </a:p>
          <a:p>
            <a:r>
              <a:rPr lang="en-US" dirty="0" smtClean="0"/>
              <a:t>Double-click icon on desktop or start from Start Menu (JKL Software -&gt; Caseworx)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412" y="2743200"/>
            <a:ext cx="3942323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User Account / Logging 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2133600"/>
            <a:ext cx="5333999" cy="3886200"/>
          </a:xfrm>
        </p:spPr>
        <p:txBody>
          <a:bodyPr/>
          <a:lstStyle/>
          <a:p>
            <a:r>
              <a:rPr lang="en-US" dirty="0" smtClean="0"/>
              <a:t>Enter e-mail and password to login,</a:t>
            </a:r>
            <a:br>
              <a:rPr lang="en-US" dirty="0" smtClean="0"/>
            </a:br>
            <a:r>
              <a:rPr lang="en-US" dirty="0" smtClean="0"/>
              <a:t>if you have an account already</a:t>
            </a:r>
          </a:p>
          <a:p>
            <a:r>
              <a:rPr lang="en-US" dirty="0" smtClean="0"/>
              <a:t>Create account by clicking on “Don’t Have An Account? Click Here To Sign Up” link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212" y="1938337"/>
            <a:ext cx="4267200" cy="42767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5789612" y="2595563"/>
            <a:ext cx="3048000" cy="52863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46812" y="3781426"/>
            <a:ext cx="2743200" cy="63817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5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252" y="381000"/>
            <a:ext cx="9144001" cy="1371600"/>
          </a:xfrm>
        </p:spPr>
        <p:txBody>
          <a:bodyPr/>
          <a:lstStyle/>
          <a:p>
            <a:r>
              <a:rPr lang="en-US" dirty="0" smtClean="0"/>
              <a:t>Creating User Account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013" y="2057400"/>
            <a:ext cx="4724400" cy="3886200"/>
          </a:xfrm>
        </p:spPr>
        <p:txBody>
          <a:bodyPr/>
          <a:lstStyle/>
          <a:p>
            <a:r>
              <a:rPr lang="en-US" dirty="0" smtClean="0"/>
              <a:t>Enter information to create account</a:t>
            </a:r>
          </a:p>
          <a:p>
            <a:r>
              <a:rPr lang="en-US" dirty="0" smtClean="0"/>
              <a:t>E-mail address used to identify</a:t>
            </a:r>
          </a:p>
          <a:p>
            <a:endParaRPr lang="en-US" dirty="0" smtClean="0"/>
          </a:p>
          <a:p>
            <a:r>
              <a:rPr lang="en-US" dirty="0" smtClean="0"/>
              <a:t>PIN and hint used to reset password</a:t>
            </a:r>
          </a:p>
          <a:p>
            <a:pPr lvl="1"/>
            <a:r>
              <a:rPr lang="en-US" dirty="0" smtClean="0"/>
              <a:t>Passwords are “hashed”, not stored</a:t>
            </a:r>
          </a:p>
          <a:p>
            <a:pPr lvl="1"/>
            <a:r>
              <a:rPr lang="en-US" dirty="0" smtClean="0"/>
              <a:t>Cannot be decrypted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922" y="1371600"/>
            <a:ext cx="5626890" cy="4829175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799012" y="4495800"/>
            <a:ext cx="1981200" cy="304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9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“Offline”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2057400"/>
            <a:ext cx="5333999" cy="3886200"/>
          </a:xfrm>
        </p:spPr>
        <p:txBody>
          <a:bodyPr/>
          <a:lstStyle/>
          <a:p>
            <a:r>
              <a:rPr lang="en-US" dirty="0" smtClean="0"/>
              <a:t>Allows for cases to be built and worked on without active Internet connection</a:t>
            </a:r>
          </a:p>
          <a:p>
            <a:r>
              <a:rPr lang="en-US" dirty="0"/>
              <a:t>Once an account created and logged in once (system will remember the last user that logged in)</a:t>
            </a:r>
          </a:p>
          <a:p>
            <a:r>
              <a:rPr lang="en-US" dirty="0" smtClean="0"/>
              <a:t>Doesn’t check submitted cases and score updates</a:t>
            </a:r>
          </a:p>
          <a:p>
            <a:r>
              <a:rPr lang="en-US" dirty="0" smtClean="0"/>
              <a:t>Can login at any time to go “online”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212" y="1938337"/>
            <a:ext cx="4267200" cy="4276725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0" idx="6"/>
          </p:cNvCxnSpPr>
          <p:nvPr/>
        </p:nvCxnSpPr>
        <p:spPr>
          <a:xfrm>
            <a:off x="9066212" y="5469731"/>
            <a:ext cx="1066800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389812" y="5203031"/>
            <a:ext cx="1676400" cy="533400"/>
          </a:xfrm>
          <a:prstGeom prst="ellipse">
            <a:avLst/>
          </a:prstGeom>
          <a:noFill/>
          <a:ln w="38100"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Issues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Issue/Symptom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Program acts weird </a:t>
            </a:r>
          </a:p>
          <a:p>
            <a:r>
              <a:rPr lang="en-US" dirty="0" smtClean="0"/>
              <a:t>Gets “Access Denied” messages</a:t>
            </a:r>
          </a:p>
          <a:p>
            <a:r>
              <a:rPr lang="en-US" dirty="0" smtClean="0"/>
              <a:t>Images may not save or delete correctly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Cause / 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Local Windows user account does not have enough permissions</a:t>
            </a:r>
          </a:p>
          <a:p>
            <a:r>
              <a:rPr lang="en-US" dirty="0" smtClean="0"/>
              <a:t>Change Windows user account to “Administrator”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06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Issue/Symptom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Text seems too large or cut off in program</a:t>
            </a:r>
          </a:p>
          <a:p>
            <a:r>
              <a:rPr lang="en-US" dirty="0" smtClean="0"/>
              <a:t>Proportions of text odd or off</a:t>
            </a:r>
          </a:p>
          <a:p>
            <a:r>
              <a:rPr lang="en-US" dirty="0" smtClean="0"/>
              <a:t>Most prominent in </a:t>
            </a:r>
            <a:r>
              <a:rPr lang="en-US" dirty="0" err="1" smtClean="0"/>
              <a:t>MacOS</a:t>
            </a:r>
            <a:r>
              <a:rPr lang="en-US" dirty="0" smtClean="0"/>
              <a:t> installed Parallels or </a:t>
            </a:r>
            <a:r>
              <a:rPr lang="en-US" dirty="0" err="1" smtClean="0"/>
              <a:t>Vmware</a:t>
            </a:r>
            <a:r>
              <a:rPr lang="en-US" dirty="0" smtClean="0"/>
              <a:t> with “Retina Display” hardware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Cause / 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Windows client is configured for “Custom Text Size” greater than 100% or to odd proportion</a:t>
            </a:r>
          </a:p>
          <a:p>
            <a:r>
              <a:rPr lang="en-US" dirty="0" smtClean="0"/>
              <a:t>Change or reduce the Windows “Screen DPI” or “Custom Text Size”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Overview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4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Issue/Symptom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Submitting packages or updating scores seem to take a long time, never complete, or hang the program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Cause / 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Poor or inconsistent Internet connection</a:t>
            </a:r>
          </a:p>
          <a:p>
            <a:r>
              <a:rPr lang="en-US" dirty="0" smtClean="0"/>
              <a:t>Check Internet connection</a:t>
            </a:r>
          </a:p>
          <a:p>
            <a:pPr lvl="1"/>
            <a:r>
              <a:rPr lang="en-US" dirty="0" smtClean="0"/>
              <a:t>If wireless, check signal strength</a:t>
            </a:r>
          </a:p>
          <a:p>
            <a:pPr lvl="1"/>
            <a:r>
              <a:rPr lang="en-US" dirty="0" smtClean="0"/>
              <a:t>Avoid public </a:t>
            </a:r>
            <a:r>
              <a:rPr lang="en-US" dirty="0" err="1" smtClean="0"/>
              <a:t>Wifi</a:t>
            </a:r>
            <a:r>
              <a:rPr lang="en-US" dirty="0" smtClean="0"/>
              <a:t> points</a:t>
            </a:r>
          </a:p>
          <a:p>
            <a:pPr lvl="1"/>
            <a:r>
              <a:rPr lang="en-US" dirty="0" smtClean="0"/>
              <a:t>Some cellular connections have high 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/>
              <a:t>Issues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Issue/Symptom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Program cannot install or update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Cause / 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Windows permissions too restrictive or missing “Administrator” permission</a:t>
            </a:r>
          </a:p>
          <a:p>
            <a:r>
              <a:rPr lang="en-US" dirty="0" smtClean="0"/>
              <a:t>Windows User Access Control (UAC) pop-up authorization window was answered “No” when asking for permission to install or update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51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navigation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2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3" y="2057400"/>
            <a:ext cx="4114800" cy="3886200"/>
          </a:xfrm>
        </p:spPr>
        <p:txBody>
          <a:bodyPr/>
          <a:lstStyle/>
          <a:p>
            <a:r>
              <a:rPr lang="en-US" dirty="0" smtClean="0"/>
              <a:t>Shown once on program startup</a:t>
            </a:r>
          </a:p>
          <a:p>
            <a:r>
              <a:rPr lang="en-US" dirty="0" smtClean="0"/>
              <a:t>Announces system-wide messages</a:t>
            </a:r>
          </a:p>
          <a:p>
            <a:pPr lvl="1"/>
            <a:r>
              <a:rPr lang="en-US" dirty="0" smtClean="0"/>
              <a:t>System maintenance</a:t>
            </a:r>
          </a:p>
          <a:p>
            <a:pPr lvl="1"/>
            <a:r>
              <a:rPr lang="en-US" dirty="0" smtClean="0"/>
              <a:t>Major updates, fixes, changes</a:t>
            </a:r>
          </a:p>
          <a:p>
            <a:r>
              <a:rPr lang="en-US" dirty="0" smtClean="0"/>
              <a:t>Can be hidden until message changes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812" y="2209800"/>
            <a:ext cx="4591050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On-Screen Instructions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812" y="2057400"/>
            <a:ext cx="4724399" cy="3886200"/>
          </a:xfrm>
        </p:spPr>
        <p:txBody>
          <a:bodyPr/>
          <a:lstStyle/>
          <a:p>
            <a:r>
              <a:rPr lang="en-US" dirty="0" smtClean="0"/>
              <a:t>Shows quick list of case creation and submission process tasks</a:t>
            </a:r>
          </a:p>
          <a:p>
            <a:r>
              <a:rPr lang="en-US" dirty="0" smtClean="0"/>
              <a:t>Can be hidden and shown via the “Help” -&gt; ”Show Instructions” menu item in main screen</a:t>
            </a:r>
          </a:p>
          <a:p>
            <a:r>
              <a:rPr lang="en-US" dirty="0" smtClean="0"/>
              <a:t>More detailed instructions while working available in each section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412" y="408709"/>
            <a:ext cx="4629150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2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Main Screen “Home Page”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4491" y="1981200"/>
            <a:ext cx="3646921" cy="4191000"/>
          </a:xfrm>
        </p:spPr>
        <p:txBody>
          <a:bodyPr>
            <a:normAutofit/>
          </a:bodyPr>
          <a:lstStyle/>
          <a:p>
            <a:r>
              <a:rPr lang="en-US" dirty="0" smtClean="0"/>
              <a:t>Everything starts and ends on the Home Page</a:t>
            </a:r>
          </a:p>
          <a:p>
            <a:r>
              <a:rPr lang="en-US" dirty="0" smtClean="0">
                <a:solidFill>
                  <a:schemeClr val="accent5"/>
                </a:solidFill>
              </a:rPr>
              <a:t>Shows case status and scoring if online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Auto-updates every 15 minutes if online, manual at any time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Starts “New Case”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Can also start from </a:t>
            </a:r>
            <a:r>
              <a:rPr lang="en-US" dirty="0">
                <a:solidFill>
                  <a:schemeClr val="accent6"/>
                </a:solidFill>
              </a:rPr>
              <a:t/>
            </a:r>
            <a:br>
              <a:rPr lang="en-US" dirty="0">
                <a:solidFill>
                  <a:schemeClr val="accent6"/>
                </a:solidFill>
              </a:rPr>
            </a:br>
            <a:r>
              <a:rPr lang="en-US" dirty="0" smtClean="0">
                <a:solidFill>
                  <a:schemeClr val="accent6"/>
                </a:solidFill>
              </a:rPr>
              <a:t>“Program” menu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3812" y="2043112"/>
            <a:ext cx="6610624" cy="40671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4494212" y="2971800"/>
            <a:ext cx="2209800" cy="304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103812" y="2514600"/>
            <a:ext cx="6610624" cy="7620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33012" y="2286000"/>
            <a:ext cx="1524000" cy="228600"/>
          </a:xfrm>
          <a:prstGeom prst="rect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875212" y="2514600"/>
            <a:ext cx="6096000" cy="182880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103812" y="5791200"/>
            <a:ext cx="838200" cy="31908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088369" y="2081212"/>
            <a:ext cx="838200" cy="319087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960812" y="5181600"/>
            <a:ext cx="1291352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Main Screen “Home Page”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2" y="1905000"/>
            <a:ext cx="10534650" cy="12954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5212" y="3733800"/>
            <a:ext cx="2438400" cy="1066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Type and Anonymous ID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284412" y="3200401"/>
            <a:ext cx="76200" cy="5333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22412" y="2133600"/>
            <a:ext cx="1905000" cy="1066800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941512" y="4677641"/>
            <a:ext cx="4267200" cy="16382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Case Status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Assigned = submitted, in process of scoring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Holding = examiner hold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Completed = scoring completed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79812" y="3352800"/>
            <a:ext cx="304800" cy="121920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72439" y="2133600"/>
            <a:ext cx="914400" cy="107719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1084" y="2143991"/>
            <a:ext cx="4267200" cy="1066800"/>
          </a:xfrm>
          <a:prstGeom prst="rect">
            <a:avLst/>
          </a:pr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341812" y="3896591"/>
            <a:ext cx="4495800" cy="904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Examiner assignments and final scores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6094412" y="3276600"/>
            <a:ext cx="152400" cy="685801"/>
          </a:xfrm>
          <a:prstGeom prst="straightConnector1">
            <a:avLst/>
          </a:prstGeom>
          <a:ln w="57150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7427912" y="4953000"/>
            <a:ext cx="4495800" cy="904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Functions and validations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837612" y="2143991"/>
            <a:ext cx="2438400" cy="1056409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675812" y="3276600"/>
            <a:ext cx="152400" cy="167640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984972"/>
            <a:ext cx="5250457" cy="2185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Case 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599" y="2186851"/>
            <a:ext cx="3448347" cy="14696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and output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Data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Image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Output editor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82909" y="2063569"/>
            <a:ext cx="1113852" cy="199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92184" y="1011166"/>
            <a:ext cx="807028" cy="215979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836612" y="3937067"/>
            <a:ext cx="3965509" cy="253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Output Viewer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Shows exactly what examiner will see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Also shows detailed score returns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Greyed out if no output saved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91946" y="3276601"/>
            <a:ext cx="2037296" cy="99059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75411" y="1021773"/>
            <a:ext cx="1062455" cy="214593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99412" y="1013872"/>
            <a:ext cx="1447800" cy="2146696"/>
          </a:xfrm>
          <a:prstGeom prst="rect">
            <a:avLst/>
          </a:pr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912637" y="5048894"/>
            <a:ext cx="5250457" cy="132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Submit/Resubmit case when ready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Shows validation code after submission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Greyed out if no output saved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14363" y="3276601"/>
            <a:ext cx="2161249" cy="1769045"/>
          </a:xfrm>
          <a:prstGeom prst="straightConnector1">
            <a:avLst/>
          </a:prstGeom>
          <a:ln w="57150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7641484" y="3937067"/>
            <a:ext cx="4264971" cy="1101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Delete case file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delete after submission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be undone once deleted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1723" y="1021557"/>
            <a:ext cx="1135495" cy="214940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stCxn id="18" idx="0"/>
          </p:cNvCxnSpPr>
          <p:nvPr/>
        </p:nvCxnSpPr>
        <p:spPr>
          <a:xfrm flipV="1">
            <a:off x="9773970" y="3271130"/>
            <a:ext cx="170037" cy="665937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49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C000"/>
                </a:solidFill>
              </a:rPr>
              <a:t>Case Editor</a:t>
            </a:r>
            <a:endParaRPr lang="it-IT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New Case Record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827212" y="2667000"/>
            <a:ext cx="4800600" cy="3200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Started from Program menu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Also can be started from “New Case” button at lower-left of Home Page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844" y="3724711"/>
            <a:ext cx="1628775" cy="752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864" y="1474212"/>
            <a:ext cx="2714625" cy="145732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5789612" y="2438400"/>
            <a:ext cx="2057400" cy="4277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018867" y="3812224"/>
            <a:ext cx="1599545" cy="4549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2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IBO Case Presentation Format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3" y="2438400"/>
            <a:ext cx="9134391" cy="3581400"/>
          </a:xfrm>
        </p:spPr>
        <p:txBody>
          <a:bodyPr/>
          <a:lstStyle/>
          <a:p>
            <a:r>
              <a:rPr lang="en-US" dirty="0" smtClean="0"/>
              <a:t>Full narrative output</a:t>
            </a:r>
          </a:p>
          <a:p>
            <a:r>
              <a:rPr lang="en-US" dirty="0" smtClean="0"/>
              <a:t>Copies or prints of radiographs </a:t>
            </a:r>
          </a:p>
          <a:p>
            <a:r>
              <a:rPr lang="en-US" dirty="0" smtClean="0"/>
              <a:t>Ceph tracings sets (radiograph, tracing, overlay)</a:t>
            </a:r>
          </a:p>
          <a:p>
            <a:r>
              <a:rPr lang="en-US" dirty="0" smtClean="0"/>
              <a:t>Mounted or grid printed photographs</a:t>
            </a:r>
          </a:p>
          <a:p>
            <a:r>
              <a:rPr lang="en-US" dirty="0" smtClean="0"/>
              <a:t>Boxes of study models or digital model images</a:t>
            </a:r>
            <a:endParaRPr lang="en-US" dirty="0"/>
          </a:p>
          <a:p>
            <a:r>
              <a:rPr lang="en-US" dirty="0" smtClean="0"/>
              <a:t>IBO Cephalometric Summary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451" y="777875"/>
            <a:ext cx="2381250" cy="13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1137" y="533400"/>
            <a:ext cx="5010150" cy="5791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New Case Record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370340" y="2057400"/>
            <a:ext cx="4800600" cy="4114800"/>
          </a:xfrm>
        </p:spPr>
        <p:txBody>
          <a:bodyPr>
            <a:normAutofit/>
          </a:bodyPr>
          <a:lstStyle/>
          <a:p>
            <a:r>
              <a:rPr lang="en-US" dirty="0" smtClean="0"/>
              <a:t>Generation assistant helps create consistent, unique case ID</a:t>
            </a:r>
          </a:p>
          <a:p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Fellow or </a:t>
            </a:r>
            <a:r>
              <a:rPr lang="en-US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diplomate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case choice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Fill out the info and press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“Start New Case”</a:t>
            </a:r>
          </a:p>
          <a:p>
            <a:r>
              <a:rPr lang="en-US" dirty="0" smtClean="0"/>
              <a:t>Preloads the case Editor</a:t>
            </a:r>
            <a:br>
              <a:rPr lang="en-US" dirty="0" smtClean="0"/>
            </a:br>
            <a:r>
              <a:rPr lang="en-US" dirty="0" smtClean="0"/>
              <a:t>with information and prepares</a:t>
            </a:r>
            <a:br>
              <a:rPr lang="en-US" dirty="0" smtClean="0"/>
            </a:br>
            <a:r>
              <a:rPr lang="en-US" dirty="0" smtClean="0"/>
              <a:t>file for generation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885006" y="3086100"/>
            <a:ext cx="2724006" cy="3429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004036" y="3943350"/>
            <a:ext cx="5128976" cy="184785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65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Case Generation</a:t>
            </a:r>
            <a:br>
              <a:rPr lang="en-US" dirty="0" smtClean="0"/>
            </a:br>
            <a:r>
              <a:rPr lang="en-US" dirty="0" smtClean="0"/>
              <a:t>Assistant “Editor”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800600" cy="4244687"/>
          </a:xfrm>
        </p:spPr>
        <p:txBody>
          <a:bodyPr>
            <a:normAutofit/>
          </a:bodyPr>
          <a:lstStyle/>
          <a:p>
            <a:r>
              <a:rPr lang="en-US" dirty="0" smtClean="0"/>
              <a:t>Cases created/edited on this screen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Organized in logical sections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Each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section contains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individual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boxes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to enter </a:t>
            </a:r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data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Item boxes can be expanded to view more data without scrolling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Data changes can be saved (or discarded) at any time</a:t>
            </a:r>
            <a:endParaRPr lang="en-US" dirty="0">
              <a:solidFill>
                <a:schemeClr val="accent6"/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03812" y="1524002"/>
            <a:ext cx="1143000" cy="13715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012" y="609600"/>
            <a:ext cx="5213259" cy="583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23012" y="1066800"/>
            <a:ext cx="5213259" cy="4572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323012" y="2460913"/>
            <a:ext cx="5029200" cy="81568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561012" y="2895600"/>
            <a:ext cx="685800" cy="68580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641" y="3381375"/>
            <a:ext cx="552450" cy="400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Rectangle 12"/>
          <p:cNvSpPr/>
          <p:nvPr/>
        </p:nvSpPr>
        <p:spPr>
          <a:xfrm>
            <a:off x="8304212" y="3200400"/>
            <a:ext cx="1295400" cy="860713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713412" y="3706957"/>
            <a:ext cx="2438400" cy="9412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9482091" y="5943600"/>
            <a:ext cx="2054180" cy="50222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32412" y="5638800"/>
            <a:ext cx="3962400" cy="53339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87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582" y="1835727"/>
            <a:ext cx="8734425" cy="1771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Data Sections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8039" y="4200530"/>
            <a:ext cx="4800600" cy="458065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Main section choice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2582" y="1752600"/>
            <a:ext cx="8791430" cy="4572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22582" y="2133600"/>
            <a:ext cx="5029200" cy="38100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03412" y="2710296"/>
            <a:ext cx="8305800" cy="238125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917360" y="2968339"/>
            <a:ext cx="8291851" cy="384464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2428296" y="5038731"/>
            <a:ext cx="6637915" cy="1394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Subsection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Helps organize thoughts better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May separate data from imaging panel</a:t>
            </a: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7008812" y="5126620"/>
            <a:ext cx="4800600" cy="130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Item data and details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4761669" y="4176721"/>
            <a:ext cx="4800600" cy="862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Item instruction and description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313006" y="1981200"/>
            <a:ext cx="1428606" cy="22323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889280" y="2436669"/>
            <a:ext cx="414266" cy="2562660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298909" y="2807711"/>
            <a:ext cx="790885" cy="138048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761412" y="3144116"/>
            <a:ext cx="1066800" cy="189461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31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Saving Data</a:t>
            </a:r>
            <a:endParaRPr lang="en-US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513897" y="4545266"/>
            <a:ext cx="3657600" cy="137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Can save at any time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“Save often”</a:t>
            </a: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1522412" y="1905000"/>
            <a:ext cx="10134202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Enables when changes detected in data</a:t>
            </a:r>
          </a:p>
          <a:p>
            <a:r>
              <a:rPr lang="en-US" dirty="0" smtClean="0"/>
              <a:t>Can save or discard (returns to last saved data)</a:t>
            </a:r>
          </a:p>
          <a:p>
            <a:r>
              <a:rPr lang="en-US" dirty="0" smtClean="0"/>
              <a:t>Images always saved immediately</a:t>
            </a:r>
          </a:p>
          <a:p>
            <a:r>
              <a:rPr lang="en-US" dirty="0" smtClean="0"/>
              <a:t>“Save Output” on enables when Output has been edited or re-generated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019" y="4545266"/>
            <a:ext cx="5787393" cy="11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6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Imaging Sections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42181" y="4953000"/>
            <a:ext cx="4800600" cy="1219200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Viewport and View Controls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Zoom image to view details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Click on image and drag to move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851405" y="3385063"/>
            <a:ext cx="4800600" cy="1306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Image Ordering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Images output in order listed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Use arrows to move up/down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851405" y="1865013"/>
            <a:ext cx="3657600" cy="1180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Image List and Functions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Name image appropriately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“Edit” to open image editor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997" y="1981200"/>
            <a:ext cx="6655124" cy="3981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2412" y="2590800"/>
            <a:ext cx="2286000" cy="129540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5212" y="3385064"/>
            <a:ext cx="533400" cy="1567936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94612" y="2590800"/>
            <a:ext cx="3886200" cy="3276600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21" idx="3"/>
          </p:cNvCxnSpPr>
          <p:nvPr/>
        </p:nvCxnSpPr>
        <p:spPr>
          <a:xfrm>
            <a:off x="4509005" y="2455397"/>
            <a:ext cx="671007" cy="3640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03612" y="3657600"/>
            <a:ext cx="1219200" cy="76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09005" y="5030569"/>
            <a:ext cx="3490407" cy="53203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3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Imaging Sections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851405" y="2362200"/>
            <a:ext cx="3657600" cy="3600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Import images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Click ‘Import Images’ link at bottom of each list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If scanning, be sure scanner is on and ready before clicking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Images saved immediately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418"/>
          <a:stretch/>
        </p:blipFill>
        <p:spPr>
          <a:xfrm>
            <a:off x="5332412" y="533400"/>
            <a:ext cx="5943600" cy="5774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23012" y="5972175"/>
            <a:ext cx="1828800" cy="2476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37012" y="4038600"/>
            <a:ext cx="2819400" cy="1828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17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Imaging Sections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851405" y="2362201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Import from File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Reads jpg,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png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bmp, tiff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8418"/>
          <a:stretch/>
        </p:blipFill>
        <p:spPr>
          <a:xfrm>
            <a:off x="5332412" y="533400"/>
            <a:ext cx="5943600" cy="57740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585" y="4125191"/>
            <a:ext cx="3830444" cy="2181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47434" y="4479348"/>
            <a:ext cx="1828800" cy="247650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006309" y="3200400"/>
            <a:ext cx="1783303" cy="1371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/>
          <p:cNvSpPr txBox="1">
            <a:spLocks/>
          </p:cNvSpPr>
          <p:nvPr/>
        </p:nvSpPr>
        <p:spPr>
          <a:xfrm>
            <a:off x="851405" y="3379740"/>
            <a:ext cx="36576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Scan from WIA scanner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Enables if scanner found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47434" y="4852219"/>
            <a:ext cx="1828800" cy="248657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06309" y="4126252"/>
            <a:ext cx="1878697" cy="89873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851405" y="4655432"/>
            <a:ext cx="3657600" cy="1374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Paste from Clipboard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Allows any image that can be copied to the clipboard to be used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89612" y="5589539"/>
            <a:ext cx="1686622" cy="361295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06309" y="4955598"/>
            <a:ext cx="1878697" cy="766635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6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2243137"/>
            <a:ext cx="5676900" cy="328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Image Importing – Import Detail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851405" y="2362201"/>
            <a:ext cx="3657600" cy="62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Image Preview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67242" y="2465941"/>
            <a:ext cx="2613170" cy="281630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51705" y="2589494"/>
            <a:ext cx="2842707" cy="3284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/>
          <p:cNvSpPr txBox="1">
            <a:spLocks/>
          </p:cNvSpPr>
          <p:nvPr/>
        </p:nvSpPr>
        <p:spPr>
          <a:xfrm>
            <a:off x="851404" y="3379740"/>
            <a:ext cx="3871407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Quick Rotation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Detail rotation in image editor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18018" y="2465941"/>
            <a:ext cx="2453193" cy="65825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86250" y="2870682"/>
            <a:ext cx="5503762" cy="890829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851405" y="4655432"/>
            <a:ext cx="3657600" cy="137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Image Description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Used in output to describe the image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95444" y="3347004"/>
            <a:ext cx="2299567" cy="1453596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006309" y="4149743"/>
            <a:ext cx="5212304" cy="805855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36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417" y="1632673"/>
            <a:ext cx="7345484" cy="4257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Photo Grids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13210" y="1822276"/>
            <a:ext cx="3657600" cy="62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Grid Selection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2408" y="1630231"/>
            <a:ext cx="5554403" cy="357339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122612" y="1898987"/>
            <a:ext cx="1219200" cy="1358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/>
          <p:cNvSpPr txBox="1">
            <a:spLocks/>
          </p:cNvSpPr>
          <p:nvPr/>
        </p:nvSpPr>
        <p:spPr>
          <a:xfrm>
            <a:off x="904329" y="2616650"/>
            <a:ext cx="3871407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Empty Cell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Click to get import menu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3859" y="2018307"/>
            <a:ext cx="2372800" cy="1196686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72610" y="2748128"/>
            <a:ext cx="1069202" cy="42182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913210" y="3880451"/>
            <a:ext cx="3657600" cy="1374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Cell Description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Describes image that belongs in cell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26415" y="2569304"/>
            <a:ext cx="2129998" cy="221006"/>
          </a:xfrm>
          <a:prstGeom prst="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884612" y="2892782"/>
            <a:ext cx="1905647" cy="1256961"/>
          </a:xfrm>
          <a:prstGeom prst="straightConnector1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82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1351" y="1645227"/>
            <a:ext cx="7450976" cy="4264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Photo Grids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13210" y="1822276"/>
            <a:ext cx="3657600" cy="62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Click in cell for menu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89991" y="2037796"/>
            <a:ext cx="1366221" cy="37630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/>
          <p:cNvSpPr txBox="1">
            <a:spLocks/>
          </p:cNvSpPr>
          <p:nvPr/>
        </p:nvSpPr>
        <p:spPr>
          <a:xfrm>
            <a:off x="904329" y="2616650"/>
            <a:ext cx="3871407" cy="1066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Import Menu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From file, scanner, or clipboard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9415" y="2790310"/>
            <a:ext cx="2048597" cy="133427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72610" y="2790310"/>
            <a:ext cx="3461023" cy="631998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/>
          <p:cNvSpPr txBox="1">
            <a:spLocks/>
          </p:cNvSpPr>
          <p:nvPr/>
        </p:nvSpPr>
        <p:spPr>
          <a:xfrm>
            <a:off x="913210" y="3880451"/>
            <a:ext cx="3657600" cy="13740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Edit Menu</a:t>
            </a:r>
          </a:p>
          <a:p>
            <a:pPr lvl="1"/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Click in cell with an image for replace, clear, edit options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79415" y="4346488"/>
            <a:ext cx="829397" cy="22551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84612" y="4149744"/>
            <a:ext cx="2286000" cy="2153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Content Placeholder 4"/>
          <p:cNvSpPr txBox="1">
            <a:spLocks/>
          </p:cNvSpPr>
          <p:nvPr/>
        </p:nvSpPr>
        <p:spPr>
          <a:xfrm>
            <a:off x="913210" y="5300755"/>
            <a:ext cx="3657600" cy="90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Image changes saved immediately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Fields left blank</a:t>
            </a:r>
          </a:p>
          <a:p>
            <a:pPr lvl="1"/>
            <a:r>
              <a:rPr lang="en-US" dirty="0" smtClean="0"/>
              <a:t>Can’t tell if left out or just plain missing</a:t>
            </a:r>
          </a:p>
          <a:p>
            <a:r>
              <a:rPr lang="en-US" dirty="0" smtClean="0"/>
              <a:t>“Normal” or intentional blank should have something indicating such</a:t>
            </a:r>
          </a:p>
          <a:p>
            <a:pPr lvl="1"/>
            <a:r>
              <a:rPr lang="en-US" dirty="0" smtClean="0"/>
              <a:t>“Within normal limits” </a:t>
            </a:r>
          </a:p>
          <a:p>
            <a:pPr lvl="1"/>
            <a:r>
              <a:rPr lang="en-US" dirty="0" smtClean="0"/>
              <a:t>“No extraordinary findings”</a:t>
            </a:r>
          </a:p>
          <a:p>
            <a:pPr lvl="1"/>
            <a:r>
              <a:rPr lang="en-US" dirty="0" smtClean="0"/>
              <a:t>“Not applicable for this patient”</a:t>
            </a:r>
          </a:p>
          <a:p>
            <a:r>
              <a:rPr lang="en-US" dirty="0" smtClean="0"/>
              <a:t>Missing whole sections of photos or imaging</a:t>
            </a:r>
          </a:p>
          <a:p>
            <a:pPr lvl="1"/>
            <a:r>
              <a:rPr lang="en-US" dirty="0" smtClean="0"/>
              <a:t>Should have Pre-</a:t>
            </a:r>
            <a:r>
              <a:rPr lang="en-US" dirty="0" err="1" smtClean="0"/>
              <a:t>Tx</a:t>
            </a:r>
            <a:r>
              <a:rPr lang="en-US" dirty="0" smtClean="0"/>
              <a:t>, Post-</a:t>
            </a:r>
            <a:r>
              <a:rPr lang="en-US" dirty="0" err="1" smtClean="0"/>
              <a:t>Tx</a:t>
            </a:r>
            <a:endParaRPr lang="en-US" dirty="0"/>
          </a:p>
          <a:p>
            <a:pPr lvl="1"/>
            <a:r>
              <a:rPr lang="en-US" dirty="0" smtClean="0"/>
              <a:t>Post+2 years if applicable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Missing details or items completely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1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810" y="1014068"/>
            <a:ext cx="6989207" cy="53387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220931"/>
          </a:xfrm>
        </p:spPr>
        <p:txBody>
          <a:bodyPr/>
          <a:lstStyle/>
          <a:p>
            <a:r>
              <a:rPr lang="en-US" dirty="0" smtClean="0"/>
              <a:t>Image Editor</a:t>
            </a:r>
            <a:endParaRPr lang="en-US" dirty="0"/>
          </a:p>
        </p:txBody>
      </p:sp>
      <p:sp>
        <p:nvSpPr>
          <p:cNvPr id="21" name="Content Placeholder 4"/>
          <p:cNvSpPr txBox="1">
            <a:spLocks/>
          </p:cNvSpPr>
          <p:nvPr/>
        </p:nvSpPr>
        <p:spPr>
          <a:xfrm>
            <a:off x="913210" y="1822276"/>
            <a:ext cx="3657600" cy="629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Change History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72610" y="2043343"/>
            <a:ext cx="1221602" cy="26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4"/>
          <p:cNvSpPr txBox="1">
            <a:spLocks/>
          </p:cNvSpPr>
          <p:nvPr/>
        </p:nvSpPr>
        <p:spPr>
          <a:xfrm>
            <a:off x="904329" y="2616650"/>
            <a:ext cx="3361283" cy="1729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Adjustment Tools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Exposure, contrast, hue, and rotation most commonly used tools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28213" y="1282380"/>
            <a:ext cx="1600200" cy="458502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913210" y="4392718"/>
            <a:ext cx="3657600" cy="86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Crop Tool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3891" y="5545269"/>
            <a:ext cx="424722" cy="32213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913210" y="5300755"/>
            <a:ext cx="3657600" cy="90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 be re-edited or reverted at any time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34240" y="1252490"/>
            <a:ext cx="1612572" cy="4614909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47789" y="2779559"/>
            <a:ext cx="6215915" cy="19183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5412" y="4648200"/>
            <a:ext cx="5981502" cy="897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5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 megapixel is plenty, useable for up to a 24x36 print</a:t>
            </a:r>
          </a:p>
          <a:p>
            <a:r>
              <a:rPr lang="en-US" dirty="0" smtClean="0"/>
              <a:t>Large files cause many issues</a:t>
            </a:r>
          </a:p>
          <a:p>
            <a:pPr lvl="1"/>
            <a:r>
              <a:rPr lang="en-US" dirty="0" smtClean="0"/>
              <a:t>Long upload times for candidate, long download times for examiner</a:t>
            </a:r>
          </a:p>
          <a:p>
            <a:pPr lvl="1"/>
            <a:r>
              <a:rPr lang="en-US" dirty="0" smtClean="0"/>
              <a:t>More resources to generate output, may result in out-of-memory condition</a:t>
            </a:r>
          </a:p>
          <a:p>
            <a:pPr lvl="1"/>
            <a:r>
              <a:rPr lang="en-US" dirty="0" smtClean="0"/>
              <a:t>Large files show tiny flaws in image more, like camera shake</a:t>
            </a:r>
          </a:p>
          <a:p>
            <a:r>
              <a:rPr lang="en-US" dirty="0" smtClean="0"/>
              <a:t>Clarity, consistency, and quality hallmark of a good image</a:t>
            </a:r>
          </a:p>
          <a:p>
            <a:r>
              <a:rPr lang="en-US" dirty="0" smtClean="0"/>
              <a:t>Quality in = Quality out, cannot fix a poorly recorded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4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Editor Can’t Fix Everything!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 of focus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85719" y="2743200"/>
            <a:ext cx="3289812" cy="32766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Sharpening doesn’t work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63826" y="2743200"/>
            <a:ext cx="298874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3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Editor Can’t Fix </a:t>
            </a:r>
            <a:r>
              <a:rPr lang="en-US" dirty="0"/>
              <a:t>Everything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Overexposed / blown out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Detail beyond repair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09997" y="2743200"/>
            <a:ext cx="3841256" cy="32766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0614" y="2743200"/>
            <a:ext cx="393517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Editor Can’t Fix </a:t>
            </a:r>
            <a:r>
              <a:rPr lang="en-US" dirty="0"/>
              <a:t>Everything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Underexposed / blocked up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Brightening causes noise and blow out highlights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84809" y="2743200"/>
            <a:ext cx="4091633" cy="3276600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90634" y="2743200"/>
            <a:ext cx="393513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224" y="751122"/>
            <a:ext cx="6944280" cy="52149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457200"/>
            <a:ext cx="9144001" cy="1220931"/>
          </a:xfrm>
        </p:spPr>
        <p:txBody>
          <a:bodyPr/>
          <a:lstStyle/>
          <a:p>
            <a:r>
              <a:rPr lang="en-US" dirty="0" smtClean="0"/>
              <a:t>Generating </a:t>
            </a:r>
            <a:br>
              <a:rPr lang="en-US" dirty="0" smtClean="0"/>
            </a:br>
            <a:r>
              <a:rPr lang="en-US" dirty="0" smtClean="0"/>
              <a:t>Output Narrative</a:t>
            </a:r>
            <a:endParaRPr lang="en-US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1141412" y="1905000"/>
            <a:ext cx="3657600" cy="636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Last section tab</a:t>
            </a:r>
          </a:p>
        </p:txBody>
      </p:sp>
      <p:sp>
        <p:nvSpPr>
          <p:cNvPr id="5" name="Rectangle 4"/>
          <p:cNvSpPr/>
          <p:nvPr/>
        </p:nvSpPr>
        <p:spPr>
          <a:xfrm>
            <a:off x="5903912" y="1563831"/>
            <a:ext cx="685800" cy="381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579812" y="1811481"/>
            <a:ext cx="2239706" cy="3221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/>
          <p:cNvSpPr txBox="1">
            <a:spLocks/>
          </p:cNvSpPr>
          <p:nvPr/>
        </p:nvSpPr>
        <p:spPr>
          <a:xfrm>
            <a:off x="1141412" y="2450036"/>
            <a:ext cx="3657600" cy="1817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Click to generate output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Based on current data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Deletes any manual edits to previous generated output</a:t>
            </a:r>
          </a:p>
        </p:txBody>
      </p:sp>
      <p:sp>
        <p:nvSpPr>
          <p:cNvPr id="8" name="Rectangle 7"/>
          <p:cNvSpPr/>
          <p:nvPr/>
        </p:nvSpPr>
        <p:spPr>
          <a:xfrm>
            <a:off x="10895012" y="2286000"/>
            <a:ext cx="779094" cy="3810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99012" y="2450036"/>
            <a:ext cx="5977602" cy="216964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4"/>
          <p:cNvSpPr txBox="1">
            <a:spLocks/>
          </p:cNvSpPr>
          <p:nvPr/>
        </p:nvSpPr>
        <p:spPr>
          <a:xfrm>
            <a:off x="1141412" y="4236027"/>
            <a:ext cx="3657600" cy="18171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Output preview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Used to view generated narrative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Edit final output before submission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84612" y="4343400"/>
            <a:ext cx="2133600" cy="152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Content Placeholder 4"/>
          <p:cNvSpPr txBox="1">
            <a:spLocks/>
          </p:cNvSpPr>
          <p:nvPr/>
        </p:nvSpPr>
        <p:spPr>
          <a:xfrm>
            <a:off x="2161918" y="5964381"/>
            <a:ext cx="2637094" cy="512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</a:rPr>
              <a:t>Spell check!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4189412" y="3086370"/>
            <a:ext cx="4267200" cy="307419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162924" y="2686185"/>
            <a:ext cx="685800" cy="38100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457200"/>
            <a:ext cx="9144001" cy="1220931"/>
          </a:xfrm>
        </p:spPr>
        <p:txBody>
          <a:bodyPr/>
          <a:lstStyle/>
          <a:p>
            <a:r>
              <a:rPr lang="en-US" dirty="0" smtClean="0"/>
              <a:t>Generating </a:t>
            </a:r>
            <a:br>
              <a:rPr lang="en-US" dirty="0" smtClean="0"/>
            </a:br>
            <a:r>
              <a:rPr lang="en-US" dirty="0" smtClean="0"/>
              <a:t>Output Narrative</a:t>
            </a:r>
            <a:endParaRPr lang="en-US" dirty="0"/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989012" y="2209800"/>
            <a:ext cx="36576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To-do page automatically generated at refresh time</a:t>
            </a:r>
          </a:p>
          <a:p>
            <a:r>
              <a:rPr lang="en-US" dirty="0" smtClean="0"/>
              <a:t>Appears at bottom of narrative output</a:t>
            </a:r>
          </a:p>
          <a:p>
            <a:r>
              <a:rPr lang="en-US" dirty="0" smtClean="0"/>
              <a:t>Check and correct missing items</a:t>
            </a:r>
          </a:p>
          <a:p>
            <a:r>
              <a:rPr lang="en-US" dirty="0" smtClean="0"/>
              <a:t>Delete To-Do list before doing final save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12" y="1905000"/>
            <a:ext cx="6896100" cy="433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Narrative - Hints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Avoid non-standard fonts: examiner may not have font installed on their system!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Use “Arial”, “Times New Roman”, or “Calibri” to remain standard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Remember, manual edits to output lost when refreshing from data</a:t>
            </a:r>
          </a:p>
          <a:p>
            <a:pPr lvl="1"/>
            <a:r>
              <a:rPr lang="en-US" dirty="0" smtClean="0"/>
              <a:t>Best to change original source data field in appropriate section</a:t>
            </a:r>
          </a:p>
          <a:p>
            <a:pPr lvl="1"/>
            <a:r>
              <a:rPr lang="en-US" dirty="0" smtClean="0"/>
              <a:t>However, can edit manually and add narrative detail before FINAL save and submission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Images fitted to page to best utilize paper orientation</a:t>
            </a:r>
          </a:p>
          <a:p>
            <a:pPr lvl="1"/>
            <a:r>
              <a:rPr lang="en-US" dirty="0" smtClean="0"/>
              <a:t>Examiner will be able to view image in detail. Be sure image is saved in correct orientation in respective imaging/photo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6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Narrative - Hints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No page numbering needed in table of contents </a:t>
            </a:r>
            <a:endParaRPr lang="en-US" dirty="0">
              <a:solidFill>
                <a:srgbClr val="FFFF00"/>
              </a:solidFill>
            </a:endParaRPr>
          </a:p>
          <a:p>
            <a:pPr lvl="1"/>
            <a:r>
              <a:rPr lang="en-US" dirty="0" smtClean="0"/>
              <a:t>Digital submission documents don’t have “paging”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Copy/paste can also be utilized</a:t>
            </a:r>
          </a:p>
          <a:p>
            <a:pPr lvl="1"/>
            <a:r>
              <a:rPr lang="en-US" dirty="0" smtClean="0"/>
              <a:t>Export document to Word document, perform further editing in Word</a:t>
            </a:r>
          </a:p>
          <a:p>
            <a:pPr lvl="1"/>
            <a:r>
              <a:rPr lang="en-US" dirty="0" smtClean="0"/>
              <a:t>Return copy from Word to Output window</a:t>
            </a:r>
          </a:p>
          <a:p>
            <a:pPr lvl="2"/>
            <a:r>
              <a:rPr lang="en-US" dirty="0" smtClean="0"/>
              <a:t>Ctrl-A in Word to “Select All”, Ctrl-C to Copy to clipboard</a:t>
            </a:r>
          </a:p>
          <a:p>
            <a:pPr lvl="2"/>
            <a:r>
              <a:rPr lang="en-US" dirty="0" smtClean="0"/>
              <a:t>Ctrl-A in Output window to select all, Delete, then Ctrl-V to paste into Output</a:t>
            </a:r>
          </a:p>
        </p:txBody>
      </p:sp>
    </p:spTree>
    <p:extLst>
      <p:ext uri="{BB962C8B-B14F-4D97-AF65-F5344CB8AC3E}">
        <p14:creationId xmlns:p14="http://schemas.microsoft.com/office/powerpoint/2010/main" val="4825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92D050"/>
                </a:solidFill>
              </a:rPr>
              <a:t>OUTPUT review</a:t>
            </a:r>
            <a:endParaRPr lang="it-IT" dirty="0">
              <a:solidFill>
                <a:srgbClr val="92D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Assumption that examiner knows the patient like you do</a:t>
            </a:r>
          </a:p>
          <a:p>
            <a:r>
              <a:rPr lang="en-US" dirty="0" smtClean="0"/>
              <a:t>Narrative does not establish a good picture of patient for examiner</a:t>
            </a:r>
          </a:p>
          <a:p>
            <a:pPr lvl="1"/>
            <a:r>
              <a:rPr lang="en-US" dirty="0" smtClean="0"/>
              <a:t>Poor or thin patient history</a:t>
            </a:r>
          </a:p>
          <a:p>
            <a:pPr lvl="1"/>
            <a:r>
              <a:rPr lang="en-US" dirty="0" smtClean="0"/>
              <a:t>Should already have data based on actual patient evaluation and management, right?</a:t>
            </a:r>
          </a:p>
          <a:p>
            <a:pPr lvl="1"/>
            <a:r>
              <a:rPr lang="en-US" dirty="0" smtClean="0"/>
              <a:t>Missing or incomplete clinical evaluation</a:t>
            </a:r>
          </a:p>
          <a:p>
            <a:pPr lvl="1"/>
            <a:r>
              <a:rPr lang="en-US" dirty="0" smtClean="0"/>
              <a:t>Lack of scientific evidence in details</a:t>
            </a:r>
          </a:p>
          <a:p>
            <a:pPr lvl="2"/>
            <a:r>
              <a:rPr lang="en-US" dirty="0" smtClean="0"/>
              <a:t>“Patients weight was normal for their age”</a:t>
            </a:r>
          </a:p>
          <a:p>
            <a:pPr lvl="2"/>
            <a:r>
              <a:rPr lang="en-US" dirty="0" smtClean="0"/>
              <a:t>“Patient weighed 155lbs, within the normal range for their age”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Not enough details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984972"/>
            <a:ext cx="5250457" cy="2185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Case 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599" y="2186851"/>
            <a:ext cx="3448347" cy="14696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and output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Data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Image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Output editor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82909" y="2063569"/>
            <a:ext cx="1113852" cy="199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92184" y="1011166"/>
            <a:ext cx="807028" cy="215979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836612" y="3937067"/>
            <a:ext cx="3965509" cy="253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Output Viewer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Shows exactly what examiner will see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Also shows detailed score returns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Greyed out if no output saved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91946" y="3276601"/>
            <a:ext cx="2037296" cy="99059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75411" y="1021773"/>
            <a:ext cx="1062455" cy="214593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99412" y="1013872"/>
            <a:ext cx="1447800" cy="2146696"/>
          </a:xfrm>
          <a:prstGeom prst="rect">
            <a:avLst/>
          </a:pr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912637" y="5048894"/>
            <a:ext cx="5250457" cy="132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Submit/Resubmit case when ready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Shows validation code after submission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Greyed out if no output saved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14363" y="3276601"/>
            <a:ext cx="2161249" cy="1769045"/>
          </a:xfrm>
          <a:prstGeom prst="straightConnector1">
            <a:avLst/>
          </a:prstGeom>
          <a:ln w="57150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7658740" y="3851132"/>
            <a:ext cx="4264971" cy="1051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Delete case file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delete after submission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be undone once deleted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1723" y="1021557"/>
            <a:ext cx="1135495" cy="214940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828212" y="3317029"/>
            <a:ext cx="228600" cy="635625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0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2362200"/>
            <a:ext cx="9134391" cy="3657600"/>
          </a:xfrm>
        </p:spPr>
        <p:txBody>
          <a:bodyPr/>
          <a:lstStyle/>
          <a:p>
            <a:r>
              <a:rPr lang="en-US" dirty="0"/>
              <a:t>Exactly what the examiner will see and use for scoring</a:t>
            </a:r>
            <a:endParaRPr lang="en-US" dirty="0" smtClean="0"/>
          </a:p>
          <a:p>
            <a:r>
              <a:rPr lang="en-US" dirty="0" smtClean="0"/>
              <a:t>Shows last saved output, exactly as saved</a:t>
            </a:r>
          </a:p>
          <a:p>
            <a:pPr lvl="1"/>
            <a:r>
              <a:rPr lang="en-US" dirty="0" smtClean="0"/>
              <a:t>Manual edits (not generated from data fields) included</a:t>
            </a:r>
          </a:p>
          <a:p>
            <a:r>
              <a:rPr lang="en-US" dirty="0" smtClean="0"/>
              <a:t>No editing capabilities</a:t>
            </a:r>
          </a:p>
          <a:p>
            <a:r>
              <a:rPr lang="en-US" dirty="0" smtClean="0"/>
              <a:t>Check carefully – once submitted, cannot be submitted again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100" y="995363"/>
            <a:ext cx="5764033" cy="510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/>
              <a:t>Four sections to choose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Case Presentation Output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IBO Ceph value viewer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All imaging viewer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Images labeled by section/description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Scoring results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Shown only to candidates</a:t>
            </a:r>
          </a:p>
          <a:p>
            <a:pPr lvl="2"/>
            <a:r>
              <a:rPr lang="en-US" dirty="0" smtClean="0">
                <a:solidFill>
                  <a:schemeClr val="accent3"/>
                </a:solidFill>
              </a:rPr>
              <a:t>Allows viewing details scoring results and comments from examiner</a:t>
            </a:r>
          </a:p>
          <a:p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03812" y="1524002"/>
            <a:ext cx="1143000" cy="13715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885007" y="1097542"/>
            <a:ext cx="3409806" cy="350261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100" y="995363"/>
            <a:ext cx="5764033" cy="510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details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Completely anonymous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Only shows presenter’s ID and abbreviated patient ID (generated 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by presenter when case created)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875212" y="1981200"/>
            <a:ext cx="934008" cy="533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961908" y="1451695"/>
            <a:ext cx="5618903" cy="529505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100" y="995363"/>
            <a:ext cx="5764033" cy="51006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output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Shows exact copy as last saved</a:t>
            </a:r>
            <a:br>
              <a:rPr lang="en-US" dirty="0" smtClean="0">
                <a:solidFill>
                  <a:schemeClr val="accent3"/>
                </a:solidFill>
              </a:rPr>
            </a:br>
            <a:r>
              <a:rPr lang="en-US" dirty="0" smtClean="0">
                <a:solidFill>
                  <a:schemeClr val="accent3"/>
                </a:solidFill>
              </a:rPr>
              <a:t>in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Cannot be changed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Includes “printable” imaging and photo grids, embedded in correct section and location</a:t>
            </a:r>
          </a:p>
          <a:p>
            <a:pPr lvl="1"/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80012" y="2590800"/>
            <a:ext cx="652959" cy="76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11231" y="2353108"/>
            <a:ext cx="5569582" cy="366669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4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864" y="1004454"/>
            <a:ext cx="5756398" cy="5094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IBO Ceph Sheet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Exact same as saved in editor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Cannot be changed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Check values carefully!</a:t>
            </a:r>
          </a:p>
          <a:p>
            <a:pPr lvl="1"/>
            <a:endParaRPr lang="en-US" dirty="0" smtClean="0">
              <a:solidFill>
                <a:schemeClr val="accent3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80012" y="2590800"/>
            <a:ext cx="652959" cy="762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011231" y="1447800"/>
            <a:ext cx="5569582" cy="4572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77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0792" y="1004454"/>
            <a:ext cx="5750099" cy="50772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/>
              <a:t>Imaging Viewer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Shows all images, labeled by section and description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Imaging detailed viewport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Image modification history viewer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Enabled if image has been edited</a:t>
            </a:r>
          </a:p>
          <a:p>
            <a:pPr lvl="1"/>
            <a:r>
              <a:rPr lang="en-US" dirty="0" smtClean="0">
                <a:solidFill>
                  <a:schemeClr val="accent6"/>
                </a:solidFill>
              </a:rPr>
              <a:t>Shows journal of changes to image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80012" y="2667000"/>
            <a:ext cx="652959" cy="381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981050" y="1447800"/>
            <a:ext cx="2094562" cy="4572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304211" y="1447800"/>
            <a:ext cx="3203309" cy="41148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90492" y="4232564"/>
            <a:ext cx="6109319" cy="155863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1199811" y="5562600"/>
            <a:ext cx="381001" cy="4572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882443" y="3200400"/>
            <a:ext cx="3883398" cy="381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6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178" y="1018309"/>
            <a:ext cx="5720370" cy="50634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Output Viewer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41412" y="1927512"/>
            <a:ext cx="4572000" cy="4244687"/>
          </a:xfrm>
        </p:spPr>
        <p:txBody>
          <a:bodyPr>
            <a:normAutofit/>
          </a:bodyPr>
          <a:lstStyle/>
          <a:p>
            <a:r>
              <a:rPr lang="en-US" dirty="0" smtClean="0"/>
              <a:t>Scoring Results</a:t>
            </a:r>
          </a:p>
          <a:p>
            <a:r>
              <a:rPr lang="en-US" dirty="0" smtClean="0"/>
              <a:t>Only visible to candidate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Choose examiner position to show details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Examiner comments in detail for each section</a:t>
            </a:r>
          </a:p>
          <a:p>
            <a:r>
              <a:rPr lang="en-US" dirty="0" smtClean="0">
                <a:solidFill>
                  <a:schemeClr val="accent6"/>
                </a:solidFill>
              </a:rPr>
              <a:t>Print a copy of the score sheet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121210" y="1676400"/>
            <a:ext cx="3335402" cy="156210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532812" y="1371600"/>
            <a:ext cx="3103736" cy="3810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12444" y="3238500"/>
            <a:ext cx="3944368" cy="266700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5713412" y="3371851"/>
            <a:ext cx="553805" cy="6780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514012" y="5715000"/>
            <a:ext cx="1122536" cy="3048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408612" y="5029200"/>
            <a:ext cx="4907972" cy="83820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80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</a:rPr>
              <a:t>Case submission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012" y="984972"/>
            <a:ext cx="5250457" cy="2185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006" y="304800"/>
            <a:ext cx="9144001" cy="1371600"/>
          </a:xfrm>
        </p:spPr>
        <p:txBody>
          <a:bodyPr/>
          <a:lstStyle/>
          <a:p>
            <a:r>
              <a:rPr lang="en-US" dirty="0" smtClean="0"/>
              <a:t>Case 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599" y="2186851"/>
            <a:ext cx="3448347" cy="146966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Case and output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Data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Image editor</a:t>
            </a:r>
          </a:p>
          <a:p>
            <a:pPr lvl="1"/>
            <a:r>
              <a:rPr lang="en-US" dirty="0" smtClean="0">
                <a:solidFill>
                  <a:schemeClr val="accent3"/>
                </a:solidFill>
              </a:rPr>
              <a:t>Output editor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282909" y="2063569"/>
            <a:ext cx="1113852" cy="1991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92184" y="1011166"/>
            <a:ext cx="807028" cy="215979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836612" y="3937067"/>
            <a:ext cx="3965509" cy="2539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Output Viewer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Shows exactly what examiner will see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Also shows detailed score returns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Greyed out if no output saved</a:t>
            </a:r>
            <a:endParaRPr lang="en-US" dirty="0">
              <a:solidFill>
                <a:srgbClr val="92D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491946" y="3276601"/>
            <a:ext cx="2037296" cy="99059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475411" y="1021773"/>
            <a:ext cx="1062455" cy="2145939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99412" y="1013872"/>
            <a:ext cx="1447800" cy="2146696"/>
          </a:xfrm>
          <a:prstGeom prst="rect">
            <a:avLst/>
          </a:pr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4"/>
          <p:cNvSpPr txBox="1">
            <a:spLocks/>
          </p:cNvSpPr>
          <p:nvPr/>
        </p:nvSpPr>
        <p:spPr>
          <a:xfrm>
            <a:off x="4912637" y="5048894"/>
            <a:ext cx="5250457" cy="1322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Submit/Resubmit case when ready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Shows validation code after submission</a:t>
            </a:r>
          </a:p>
          <a:p>
            <a:pPr lvl="1"/>
            <a:r>
              <a:rPr lang="en-US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Greyed out if no output saved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914363" y="3276601"/>
            <a:ext cx="2161249" cy="1769045"/>
          </a:xfrm>
          <a:prstGeom prst="straightConnector1">
            <a:avLst/>
          </a:prstGeom>
          <a:ln w="57150">
            <a:solidFill>
              <a:schemeClr val="bg2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/>
          <p:cNvSpPr txBox="1">
            <a:spLocks/>
          </p:cNvSpPr>
          <p:nvPr/>
        </p:nvSpPr>
        <p:spPr>
          <a:xfrm>
            <a:off x="7658740" y="3851132"/>
            <a:ext cx="4264971" cy="10516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Delete case file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delete after submission</a:t>
            </a:r>
          </a:p>
          <a:p>
            <a:pPr lvl="1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Cannot be undone once deleted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11723" y="1021557"/>
            <a:ext cx="1135495" cy="214940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9828212" y="3317029"/>
            <a:ext cx="228600" cy="635625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478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 grammar and sentence structure</a:t>
            </a:r>
          </a:p>
          <a:p>
            <a:pPr lvl="1"/>
            <a:r>
              <a:rPr lang="en-US" dirty="0" smtClean="0"/>
              <a:t>What is “that” and where is “there”?</a:t>
            </a:r>
          </a:p>
          <a:p>
            <a:r>
              <a:rPr lang="en-US" dirty="0" smtClean="0"/>
              <a:t>Narrate case in neutral viewer position</a:t>
            </a:r>
          </a:p>
          <a:p>
            <a:pPr lvl="1"/>
            <a:r>
              <a:rPr lang="en-US" dirty="0" smtClean="0"/>
              <a:t>No: “I saw the patient and she had pain in the left side of her face”</a:t>
            </a:r>
          </a:p>
          <a:p>
            <a:pPr lvl="1"/>
            <a:r>
              <a:rPr lang="en-US" dirty="0" smtClean="0"/>
              <a:t>Yes: “The patient presents with a severe case of pain in the left side of her face”</a:t>
            </a:r>
          </a:p>
          <a:p>
            <a:r>
              <a:rPr lang="en-US" dirty="0" smtClean="0"/>
              <a:t>Data in wrong place(s), not in right order</a:t>
            </a:r>
          </a:p>
          <a:p>
            <a:r>
              <a:rPr lang="en-US" dirty="0" smtClean="0"/>
              <a:t>Not formatted to “IBO presentation standard”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Improper formatting, grammar and/or spelling errors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7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0"/>
            <a:ext cx="9144001" cy="1371600"/>
          </a:xfrm>
        </p:spPr>
        <p:txBody>
          <a:bodyPr/>
          <a:lstStyle/>
          <a:p>
            <a:r>
              <a:rPr lang="en-US" dirty="0" smtClean="0"/>
              <a:t>Case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023" y="1676400"/>
            <a:ext cx="9134391" cy="457200"/>
          </a:xfrm>
        </p:spPr>
        <p:txBody>
          <a:bodyPr/>
          <a:lstStyle/>
          <a:p>
            <a:r>
              <a:rPr lang="en-US" dirty="0" smtClean="0"/>
              <a:t>Available when output has been saved and logged in online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012" y="2743200"/>
            <a:ext cx="4489855" cy="2362200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1141412" y="2667001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 output, cannot submit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924474" y="2871355"/>
            <a:ext cx="2160538" cy="21474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161212" y="2819400"/>
            <a:ext cx="2454008" cy="533400"/>
          </a:xfrm>
          <a:prstGeom prst="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141412" y="3276601"/>
            <a:ext cx="4572000" cy="848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Already submitted, has validation code from server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103812" y="3657600"/>
            <a:ext cx="1981200" cy="280556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161212" y="3470564"/>
            <a:ext cx="2454008" cy="976746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1157142" y="4405746"/>
            <a:ext cx="4572000" cy="547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accent6"/>
                </a:solidFill>
              </a:rPr>
              <a:t>Has output, not submitted yet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08612" y="4582390"/>
            <a:ext cx="1692130" cy="24245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7176942" y="4558145"/>
            <a:ext cx="2454008" cy="533400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607" y="5334000"/>
            <a:ext cx="4474259" cy="7325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58858" y="5334000"/>
            <a:ext cx="1469354" cy="68055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 txBox="1">
            <a:spLocks/>
          </p:cNvSpPr>
          <p:nvPr/>
        </p:nvSpPr>
        <p:spPr>
          <a:xfrm>
            <a:off x="1141412" y="5385955"/>
            <a:ext cx="4572000" cy="9351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C000"/>
                </a:solidFill>
              </a:rPr>
              <a:t>Previously submitted, ready to re-submit case (if necessary)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92882" y="5562599"/>
            <a:ext cx="2965976" cy="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361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677" y="1246909"/>
            <a:ext cx="5076825" cy="4876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Submission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2023" y="2057400"/>
            <a:ext cx="4181389" cy="3962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Enter account password and check verification box</a:t>
            </a:r>
          </a:p>
          <a:p>
            <a:r>
              <a:rPr lang="en-US" dirty="0" smtClean="0"/>
              <a:t>Be sure Internet connection is reliable and consistent</a:t>
            </a:r>
          </a:p>
          <a:p>
            <a:r>
              <a:rPr lang="en-US" dirty="0" smtClean="0"/>
              <a:t>Press “Submit Case” to package, encrypt, and submit case to server</a:t>
            </a:r>
          </a:p>
          <a:p>
            <a:r>
              <a:rPr lang="en-US" dirty="0" smtClean="0"/>
              <a:t>Not officially accepted unless server responds with verification code (email sent!)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Scoring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6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Examiner Case Process</a:t>
            </a:r>
            <a:endParaRPr lang="en-US" dirty="0"/>
          </a:p>
        </p:txBody>
      </p:sp>
      <p:graphicFrame>
        <p:nvGraphicFramePr>
          <p:cNvPr id="3" name="Content Placeholder 2" descr="Alternating Flow" title="SmartAr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9213"/>
              </p:ext>
            </p:extLst>
          </p:nvPr>
        </p:nvGraphicFramePr>
        <p:xfrm>
          <a:off x="1065212" y="1905000"/>
          <a:ext cx="1005839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7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Auto-Case Assignment Score Basis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ctr" anchorCtr="0"/>
          <a:lstStyle/>
          <a:p>
            <a:r>
              <a:rPr lang="en-US" dirty="0" smtClean="0"/>
              <a:t>Two passing = Passed</a:t>
            </a:r>
          </a:p>
          <a:p>
            <a:r>
              <a:rPr lang="en-US" dirty="0" smtClean="0"/>
              <a:t>Two failing = Failed</a:t>
            </a:r>
          </a:p>
          <a:p>
            <a:r>
              <a:rPr lang="en-US" dirty="0" smtClean="0"/>
              <a:t>1 pass, 1 fail = third assignment</a:t>
            </a:r>
          </a:p>
        </p:txBody>
      </p:sp>
      <p:graphicFrame>
        <p:nvGraphicFramePr>
          <p:cNvPr id="9" name="Content Placeholder 8" descr="Sample table with 3 columns, 4 rows" title="Table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418603369"/>
              </p:ext>
            </p:extLst>
          </p:nvPr>
        </p:nvGraphicFramePr>
        <p:xfrm>
          <a:off x="6094410" y="1905000"/>
          <a:ext cx="4554540" cy="4242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8635"/>
                <a:gridCol w="1138635"/>
                <a:gridCol w="1138635"/>
                <a:gridCol w="1138635"/>
              </a:tblGrid>
              <a:tr h="1143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First Examiner Score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Second Examiner</a:t>
                      </a:r>
                    </a:p>
                    <a:p>
                      <a:pPr algn="ctr"/>
                      <a:r>
                        <a:rPr lang="en-US" dirty="0" smtClean="0"/>
                        <a:t>Score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Alt Examiner Score</a:t>
                      </a:r>
                      <a:endParaRPr lang="en-US" dirty="0"/>
                    </a:p>
                  </a:txBody>
                  <a:tcPr anchor="ctr"/>
                </a:tc>
              </a:tr>
              <a:tr h="774753">
                <a:tc>
                  <a:txBody>
                    <a:bodyPr/>
                    <a:lstStyle/>
                    <a:p>
                      <a:r>
                        <a:rPr lang="en-US" dirty="0" smtClean="0"/>
                        <a:t>Passed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71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85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 anchor="ctr"/>
                </a:tc>
              </a:tr>
              <a:tr h="774753">
                <a:tc>
                  <a:txBody>
                    <a:bodyPr/>
                    <a:lstStyle/>
                    <a:p>
                      <a:r>
                        <a:rPr lang="en-US" dirty="0" smtClean="0"/>
                        <a:t>Passed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65</a:t>
                      </a:r>
                      <a:endParaRPr 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78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73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  <a:tr h="774753">
                <a:tc>
                  <a:txBody>
                    <a:bodyPr/>
                    <a:lstStyle/>
                    <a:p>
                      <a:r>
                        <a:rPr lang="en-US" dirty="0" smtClean="0"/>
                        <a:t>Failed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62</a:t>
                      </a:r>
                      <a:endParaRPr 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59</a:t>
                      </a:r>
                      <a:endParaRPr 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---</a:t>
                      </a:r>
                      <a:endParaRPr lang="en-US" dirty="0"/>
                    </a:p>
                  </a:txBody>
                  <a:tcPr anchor="ctr"/>
                </a:tc>
              </a:tr>
              <a:tr h="774753">
                <a:tc>
                  <a:txBody>
                    <a:bodyPr/>
                    <a:lstStyle/>
                    <a:p>
                      <a:r>
                        <a:rPr lang="en-US" dirty="0" smtClean="0"/>
                        <a:t>Failed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73</a:t>
                      </a:r>
                      <a:endParaRPr lang="en-US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59</a:t>
                      </a:r>
                      <a:endParaRPr 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68</a:t>
                      </a:r>
                      <a:endParaRPr lang="en-US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98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133599"/>
            <a:ext cx="4181389" cy="3800073"/>
          </a:xfrm>
        </p:spPr>
        <p:txBody>
          <a:bodyPr>
            <a:normAutofit/>
          </a:bodyPr>
          <a:lstStyle/>
          <a:p>
            <a:r>
              <a:rPr lang="en-US" dirty="0" smtClean="0"/>
              <a:t>No name or ID when retrieving</a:t>
            </a:r>
          </a:p>
          <a:p>
            <a:r>
              <a:rPr lang="en-US" dirty="0" smtClean="0"/>
              <a:t>Server random assignment</a:t>
            </a:r>
          </a:p>
          <a:p>
            <a:r>
              <a:rPr lang="en-US" dirty="0" smtClean="0"/>
              <a:t>Examiner retrieves case package as generated</a:t>
            </a:r>
          </a:p>
          <a:p>
            <a:r>
              <a:rPr lang="en-US" dirty="0" smtClean="0"/>
              <a:t>Decrypted and imported to examiner’s computer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12" y="1219200"/>
            <a:ext cx="6372225" cy="46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3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970" y="228600"/>
            <a:ext cx="9144001" cy="838200"/>
          </a:xfrm>
        </p:spPr>
        <p:txBody>
          <a:bodyPr/>
          <a:lstStyle/>
          <a:p>
            <a:r>
              <a:rPr lang="en-US" dirty="0" smtClean="0"/>
              <a:t>Scoring Screen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970" y="1219200"/>
            <a:ext cx="9491705" cy="524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3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533400"/>
            <a:ext cx="9144001" cy="838200"/>
          </a:xfrm>
        </p:spPr>
        <p:txBody>
          <a:bodyPr/>
          <a:lstStyle/>
          <a:p>
            <a:r>
              <a:rPr lang="en-US" dirty="0" smtClean="0"/>
              <a:t>Scoring Screen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383" t="25301" r="25171" b="22581"/>
          <a:stretch/>
        </p:blipFill>
        <p:spPr>
          <a:xfrm>
            <a:off x="5256212" y="1381991"/>
            <a:ext cx="5943600" cy="4572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89012" y="2362201"/>
            <a:ext cx="3886199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Examiners cannot view other scores or results</a:t>
            </a:r>
          </a:p>
          <a:p>
            <a:r>
              <a:rPr lang="en-US" dirty="0" smtClean="0"/>
              <a:t>Examiners do not know who other assigned examiner(s) is/are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6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12" y="2624041"/>
            <a:ext cx="3403193" cy="34031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405" y="1526165"/>
            <a:ext cx="2556083" cy="141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8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76200"/>
            <a:ext cx="9144001" cy="1371600"/>
          </a:xfrm>
        </p:spPr>
        <p:txBody>
          <a:bodyPr/>
          <a:lstStyle/>
          <a:p>
            <a:r>
              <a:rPr lang="en-US" dirty="0" smtClean="0"/>
              <a:t>Caseworx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3" y="1905000"/>
            <a:ext cx="9134391" cy="4267200"/>
          </a:xfrm>
        </p:spPr>
        <p:txBody>
          <a:bodyPr>
            <a:normAutofit/>
          </a:bodyPr>
          <a:lstStyle/>
          <a:p>
            <a:r>
              <a:rPr lang="en-US" dirty="0" smtClean="0"/>
              <a:t>Download </a:t>
            </a:r>
            <a:r>
              <a:rPr lang="en-US" dirty="0" smtClean="0">
                <a:hlinkClick r:id="rId2"/>
              </a:rPr>
              <a:t>jklsoftware.com</a:t>
            </a:r>
            <a:endParaRPr lang="en-US" dirty="0" smtClean="0"/>
          </a:p>
          <a:p>
            <a:pPr lvl="1"/>
            <a:r>
              <a:rPr lang="en-US" dirty="0" smtClean="0"/>
              <a:t>Choose Products -&gt; Caseworx (</a:t>
            </a:r>
            <a:r>
              <a:rPr lang="en-US" dirty="0" smtClean="0">
                <a:hlinkClick r:id="rId3"/>
              </a:rPr>
              <a:t>jklsoftware.com/</a:t>
            </a:r>
            <a:r>
              <a:rPr lang="en-US" dirty="0" err="1" smtClean="0">
                <a:hlinkClick r:id="rId3"/>
              </a:rPr>
              <a:t>caseworx</a:t>
            </a:r>
            <a:r>
              <a:rPr lang="en-US" dirty="0" smtClean="0"/>
              <a:t>)</a:t>
            </a:r>
          </a:p>
          <a:p>
            <a:r>
              <a:rPr lang="en-US" dirty="0" smtClean="0"/>
              <a:t>Worldwide submission at anytime</a:t>
            </a:r>
          </a:p>
          <a:p>
            <a:r>
              <a:rPr lang="en-US" dirty="0" smtClean="0"/>
              <a:t>Anonymity of case</a:t>
            </a:r>
          </a:p>
          <a:p>
            <a:r>
              <a:rPr lang="en-US" dirty="0" smtClean="0"/>
              <a:t>Removes formatting errors and missed data</a:t>
            </a:r>
          </a:p>
          <a:p>
            <a:r>
              <a:rPr lang="en-US" dirty="0" smtClean="0"/>
              <a:t>Concentrate on quality data</a:t>
            </a:r>
          </a:p>
          <a:p>
            <a:r>
              <a:rPr lang="en-US" dirty="0" smtClean="0"/>
              <a:t>Retrieve results quickly and easily</a:t>
            </a:r>
          </a:p>
        </p:txBody>
      </p:sp>
    </p:spTree>
    <p:extLst>
      <p:ext uri="{BB962C8B-B14F-4D97-AF65-F5344CB8AC3E}">
        <p14:creationId xmlns:p14="http://schemas.microsoft.com/office/powerpoint/2010/main" val="31801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Radiographs not clear</a:t>
            </a:r>
          </a:p>
          <a:p>
            <a:r>
              <a:rPr lang="en-US" dirty="0" smtClean="0"/>
              <a:t>Copies/scans not clear, but originals are</a:t>
            </a:r>
          </a:p>
          <a:p>
            <a:r>
              <a:rPr lang="en-US" dirty="0" smtClean="0"/>
              <a:t>Improper items in image</a:t>
            </a:r>
          </a:p>
          <a:p>
            <a:pPr lvl="1"/>
            <a:r>
              <a:rPr lang="en-US" dirty="0" smtClean="0"/>
              <a:t>Earrings not removed</a:t>
            </a:r>
          </a:p>
          <a:p>
            <a:pPr lvl="1"/>
            <a:r>
              <a:rPr lang="en-US" dirty="0" smtClean="0"/>
              <a:t>Tongue rings present</a:t>
            </a:r>
          </a:p>
          <a:p>
            <a:r>
              <a:rPr lang="en-US" dirty="0" smtClean="0"/>
              <a:t>Poor angulation of image</a:t>
            </a:r>
          </a:p>
          <a:p>
            <a:r>
              <a:rPr lang="en-US" dirty="0" smtClean="0"/>
              <a:t>Landmarks not clearly visible</a:t>
            </a:r>
          </a:p>
          <a:p>
            <a:r>
              <a:rPr lang="en-US" dirty="0" smtClean="0"/>
              <a:t>Landmarks misidentified in ceph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Poor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71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JKL Software Caseworx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cap="none" dirty="0" smtClean="0"/>
              <a:t>Nelson Mark, (</a:t>
            </a:r>
            <a:r>
              <a:rPr lang="en-US" cap="none" dirty="0" smtClean="0">
                <a:hlinkClick r:id="rId2"/>
              </a:rPr>
              <a:t>nel@jklsoftware.com</a:t>
            </a:r>
            <a:r>
              <a:rPr lang="en-US" cap="none" dirty="0" smtClean="0"/>
              <a:t>)</a:t>
            </a:r>
          </a:p>
          <a:p>
            <a:r>
              <a:rPr lang="en-US" cap="none" dirty="0" smtClean="0"/>
              <a:t>http://jklsoftware.com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9134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Case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Poorly exposed</a:t>
            </a:r>
          </a:p>
          <a:p>
            <a:r>
              <a:rPr lang="en-US" dirty="0" smtClean="0"/>
              <a:t>Poorly focused</a:t>
            </a:r>
          </a:p>
          <a:p>
            <a:r>
              <a:rPr lang="en-US" dirty="0" smtClean="0"/>
              <a:t>Bad coloration/color casts</a:t>
            </a:r>
          </a:p>
          <a:p>
            <a:r>
              <a:rPr lang="en-US" dirty="0" smtClean="0"/>
              <a:t>Not composed correctly</a:t>
            </a:r>
          </a:p>
          <a:p>
            <a:pPr lvl="1"/>
            <a:r>
              <a:rPr lang="en-US" dirty="0" smtClean="0"/>
              <a:t>Patient not looking STRAIGHT AHEAD</a:t>
            </a:r>
          </a:p>
          <a:p>
            <a:pPr lvl="1"/>
            <a:r>
              <a:rPr lang="en-US" dirty="0" smtClean="0"/>
              <a:t>Has eyeglasses on</a:t>
            </a:r>
          </a:p>
          <a:p>
            <a:pPr lvl="1"/>
            <a:r>
              <a:rPr lang="en-US" dirty="0" smtClean="0"/>
              <a:t>Eyes closed</a:t>
            </a:r>
          </a:p>
          <a:p>
            <a:pPr lvl="1"/>
            <a:r>
              <a:rPr lang="en-US" dirty="0" smtClean="0"/>
              <a:t>Shoulders not visible</a:t>
            </a:r>
          </a:p>
          <a:p>
            <a:pPr lvl="1"/>
            <a:r>
              <a:rPr lang="en-US" dirty="0" smtClean="0"/>
              <a:t>Image crooked or not level</a:t>
            </a:r>
          </a:p>
          <a:p>
            <a:r>
              <a:rPr lang="en-US" dirty="0" smtClean="0"/>
              <a:t>Missing required images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Poor photographs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2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4228E6B-D70C-44BB-A81F-A245495F612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digital blue tunnel presentation (widescreen)</Template>
  <TotalTime>0</TotalTime>
  <Words>2497</Words>
  <Application>Microsoft Office PowerPoint</Application>
  <PresentationFormat>Custom</PresentationFormat>
  <Paragraphs>529</Paragraphs>
  <Slides>80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Corbel</vt:lpstr>
      <vt:lpstr>Arial</vt:lpstr>
      <vt:lpstr>Calibri Light</vt:lpstr>
      <vt:lpstr>Calibri</vt:lpstr>
      <vt:lpstr>Digital Blue Tunnel 16x9</vt:lpstr>
      <vt:lpstr> Caseworx</vt:lpstr>
      <vt:lpstr>Caseworx</vt:lpstr>
      <vt:lpstr>Caseworx</vt:lpstr>
      <vt:lpstr>IBO Case Presentation Format</vt:lpstr>
      <vt:lpstr>Common Case Problems</vt:lpstr>
      <vt:lpstr>Common Case Problems</vt:lpstr>
      <vt:lpstr>Common Case Problems</vt:lpstr>
      <vt:lpstr>Common Case Problems</vt:lpstr>
      <vt:lpstr>Common Case Problems</vt:lpstr>
      <vt:lpstr>Common Case Problems</vt:lpstr>
      <vt:lpstr>Caseworx</vt:lpstr>
      <vt:lpstr>What Benefits? Why?</vt:lpstr>
      <vt:lpstr>Benefit – Singular Data Fielding</vt:lpstr>
      <vt:lpstr>Benefit – Auto Output Formatting</vt:lpstr>
      <vt:lpstr>Benefit – Digital Imaging Storage</vt:lpstr>
      <vt:lpstr>Benefit – Digital Photo Grids</vt:lpstr>
      <vt:lpstr>Benefit – Built-in Image Editing</vt:lpstr>
      <vt:lpstr>Benefit – To-Do List</vt:lpstr>
      <vt:lpstr>Benefit – Learn to Collect Proper Documentation</vt:lpstr>
      <vt:lpstr>Candidate Case Process</vt:lpstr>
      <vt:lpstr>Caseworx</vt:lpstr>
      <vt:lpstr>Getting Caseworx Package</vt:lpstr>
      <vt:lpstr>Installing Caseworx Package</vt:lpstr>
      <vt:lpstr>Starting Caseworx on Your Computer</vt:lpstr>
      <vt:lpstr>Creating User Account / Logging In</vt:lpstr>
      <vt:lpstr>Creating User Account</vt:lpstr>
      <vt:lpstr>Working “Offline”</vt:lpstr>
      <vt:lpstr>Common Issues</vt:lpstr>
      <vt:lpstr>Common Issues</vt:lpstr>
      <vt:lpstr>Common Issues</vt:lpstr>
      <vt:lpstr>Common Issues</vt:lpstr>
      <vt:lpstr>Caseworx</vt:lpstr>
      <vt:lpstr>System Message</vt:lpstr>
      <vt:lpstr>On-Screen Instructions</vt:lpstr>
      <vt:lpstr>Main Screen “Home Page”</vt:lpstr>
      <vt:lpstr>Main Screen “Home Page”</vt:lpstr>
      <vt:lpstr>Case Functions</vt:lpstr>
      <vt:lpstr>Caseworx</vt:lpstr>
      <vt:lpstr>New Case Record</vt:lpstr>
      <vt:lpstr>New Case Record</vt:lpstr>
      <vt:lpstr>Case Generation Assistant “Editor”</vt:lpstr>
      <vt:lpstr>Data Sections</vt:lpstr>
      <vt:lpstr>Saving Data</vt:lpstr>
      <vt:lpstr>Imaging Sections</vt:lpstr>
      <vt:lpstr>Imaging Sections</vt:lpstr>
      <vt:lpstr>Imaging Sections</vt:lpstr>
      <vt:lpstr>Image Importing – Import Detail</vt:lpstr>
      <vt:lpstr>Photo Grids</vt:lpstr>
      <vt:lpstr>Photo Grids</vt:lpstr>
      <vt:lpstr>Image Editor</vt:lpstr>
      <vt:lpstr>Image Quality</vt:lpstr>
      <vt:lpstr>Image Editor Can’t Fix Everything!</vt:lpstr>
      <vt:lpstr>Image Editor Can’t Fix Everything!</vt:lpstr>
      <vt:lpstr>Image Editor Can’t Fix Everything!</vt:lpstr>
      <vt:lpstr>Generating  Output Narrative</vt:lpstr>
      <vt:lpstr>Generating  Output Narrative</vt:lpstr>
      <vt:lpstr>Output Narrative - Hints</vt:lpstr>
      <vt:lpstr>Output Narrative - Hints</vt:lpstr>
      <vt:lpstr>Caseworx</vt:lpstr>
      <vt:lpstr>Case Functions</vt:lpstr>
      <vt:lpstr>Output Viewer</vt:lpstr>
      <vt:lpstr>Output Viewer</vt:lpstr>
      <vt:lpstr>Output Viewer</vt:lpstr>
      <vt:lpstr>Output Viewer</vt:lpstr>
      <vt:lpstr>Output Viewer</vt:lpstr>
      <vt:lpstr>Output Viewer</vt:lpstr>
      <vt:lpstr>Output Viewer</vt:lpstr>
      <vt:lpstr>Caseworx</vt:lpstr>
      <vt:lpstr>Case Functions</vt:lpstr>
      <vt:lpstr>Case Submission</vt:lpstr>
      <vt:lpstr>Case Submission</vt:lpstr>
      <vt:lpstr>Caseworx</vt:lpstr>
      <vt:lpstr>Examiner Case Process</vt:lpstr>
      <vt:lpstr>Auto-Case Assignment Score Basis</vt:lpstr>
      <vt:lpstr>Case Assignment</vt:lpstr>
      <vt:lpstr>Scoring Screen</vt:lpstr>
      <vt:lpstr>Scoring Screen</vt:lpstr>
      <vt:lpstr>Caseworx</vt:lpstr>
      <vt:lpstr>Caseworx</vt:lpstr>
      <vt:lpstr>JKL Software Caseworx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Caseworx Usage</dc:title>
  <dc:creator/>
  <cp:keywords>Caseworx, IBO Case Presentation, software</cp:keywords>
  <cp:lastModifiedBy/>
  <cp:revision>1</cp:revision>
  <dcterms:created xsi:type="dcterms:W3CDTF">2015-03-22T04:06:59Z</dcterms:created>
  <dcterms:modified xsi:type="dcterms:W3CDTF">2015-07-21T20:38:39Z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TC028952619991</vt:lpwstr>
  </property>
</Properties>
</file>